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8" r:id="rId2"/>
    <p:sldId id="289" r:id="rId3"/>
    <p:sldId id="292" r:id="rId4"/>
    <p:sldId id="295" r:id="rId5"/>
    <p:sldId id="290" r:id="rId6"/>
    <p:sldId id="299" r:id="rId7"/>
    <p:sldId id="300" r:id="rId8"/>
    <p:sldId id="326" r:id="rId9"/>
    <p:sldId id="291" r:id="rId10"/>
    <p:sldId id="293" r:id="rId11"/>
    <p:sldId id="294" r:id="rId12"/>
    <p:sldId id="296" r:id="rId13"/>
    <p:sldId id="305" r:id="rId14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82E"/>
    <a:srgbClr val="F9B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5BF31B-570B-FEBF-20DE-02D8A35D2157}" v="2082" dt="2024-12-18T07:55:35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85381" autoAdjust="0"/>
  </p:normalViewPr>
  <p:slideViewPr>
    <p:cSldViewPr snapToGrid="0">
      <p:cViewPr varScale="1">
        <p:scale>
          <a:sx n="94" d="100"/>
          <a:sy n="94" d="100"/>
        </p:scale>
        <p:origin x="29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61BFEFD-1BCB-6D31-83C6-FB44531253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FB4E2EB-C9EE-4A59-19BC-83F116FD6A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B59A9F-FA38-4EBA-939E-4ED10071AF39}" type="datetimeFigureOut">
              <a:rPr lang="pl-PL"/>
              <a:pPr>
                <a:defRPr/>
              </a:pPr>
              <a:t>18.12.2024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E2603703-84BF-1A35-B7A0-E14592E389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33D7AAE5-5692-AE5A-504C-93457D1F98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28B72E-79D2-90D9-A14D-52012A5DF81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5E5D0C-4E0F-F8AC-4C5A-7906B091A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DEDF69C-6D70-4239-AEC4-E54BB7B9CB8C}" type="slidenum">
              <a:rPr lang="pl-PL" altLang="en-US"/>
              <a:pPr/>
              <a:t>‹#›</a:t>
            </a:fld>
            <a:endParaRPr lang="pl-P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>
            <a:extLst>
              <a:ext uri="{FF2B5EF4-FFF2-40B4-BE49-F238E27FC236}">
                <a16:creationId xmlns:a16="http://schemas.microsoft.com/office/drawing/2014/main" id="{503DB003-2537-6975-7F6B-D37ABC22B1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6447BF-AD7E-D3B0-F9E1-AA57FFB3E5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Strona tytułowa z logo Gdyni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</p:txBody>
      </p:sp>
      <p:sp>
        <p:nvSpPr>
          <p:cNvPr id="40964" name="Symbol zastępczy numeru slajdu 3">
            <a:extLst>
              <a:ext uri="{FF2B5EF4-FFF2-40B4-BE49-F238E27FC236}">
                <a16:creationId xmlns:a16="http://schemas.microsoft.com/office/drawing/2014/main" id="{0C28F667-8A67-8351-D1E8-169D3BF31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0BA5953-4C9D-4055-924B-389864B46C4C}" type="slidenum">
              <a:rPr lang="pl-PL" altLang="en-US">
                <a:latin typeface="Calibri" panose="020F0502020204030204" pitchFamily="34" charset="0"/>
              </a:rPr>
              <a:pPr/>
              <a:t>1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>
            <a:extLst>
              <a:ext uri="{FF2B5EF4-FFF2-40B4-BE49-F238E27FC236}">
                <a16:creationId xmlns:a16="http://schemas.microsoft.com/office/drawing/2014/main" id="{DB43993B-F6D8-72DA-9214-62322ECE4A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8BD22D6-F51B-B1F0-CFA7-FE8D8ADBB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Slajd opisowy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Slajd zawiera dwa pola na treść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3252" name="Symbol zastępczy numeru slajdu 3">
            <a:extLst>
              <a:ext uri="{FF2B5EF4-FFF2-40B4-BE49-F238E27FC236}">
                <a16:creationId xmlns:a16="http://schemas.microsoft.com/office/drawing/2014/main" id="{00083556-BE7F-721C-7684-6F1D4D302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78B8CB72-10F0-419D-B4E8-41DD230B0E27}" type="slidenum">
              <a:rPr lang="pl-PL" altLang="en-US">
                <a:latin typeface="Calibri" panose="020F0502020204030204" pitchFamily="34" charset="0"/>
              </a:rPr>
              <a:pPr/>
              <a:t>11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>
            <a:extLst>
              <a:ext uri="{FF2B5EF4-FFF2-40B4-BE49-F238E27FC236}">
                <a16:creationId xmlns:a16="http://schemas.microsoft.com/office/drawing/2014/main" id="{5BAD4D1E-E01B-F26A-ACC1-1ECCD1D6D0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208AD66-F4B2-CC2F-D650-479B6889C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Slajd opisowy</a:t>
            </a:r>
            <a:endParaRPr lang="pl-PL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Slajd zawiera jedno pole na treść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7348" name="Symbol zastępczy numeru slajdu 3">
            <a:extLst>
              <a:ext uri="{FF2B5EF4-FFF2-40B4-BE49-F238E27FC236}">
                <a16:creationId xmlns:a16="http://schemas.microsoft.com/office/drawing/2014/main" id="{02038EDD-9692-9588-F0D2-3626BABAB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6A139DC1-F183-4F6D-B746-C06C25A6064A}" type="slidenum">
              <a:rPr lang="pl-PL" altLang="en-US">
                <a:latin typeface="Calibri" panose="020F0502020204030204" pitchFamily="34" charset="0"/>
              </a:rPr>
              <a:pPr/>
              <a:t>12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ymbol zastępczy obrazu slajdu 1">
            <a:extLst>
              <a:ext uri="{FF2B5EF4-FFF2-40B4-BE49-F238E27FC236}">
                <a16:creationId xmlns:a16="http://schemas.microsoft.com/office/drawing/2014/main" id="{6C55D38C-15B7-8AD0-0021-19C59E581A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FA760EE-8E04-1F02-25E8-0B94E9097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Slajd z punktowaniem – do zastosowania w sytuacji konieczności wypunktowania pewnych treści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Zamieszczono dwa pola, w których można zamieścić wypunktowania, pola są odrębne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9876" name="Symbol zastępczy numeru slajdu 3">
            <a:extLst>
              <a:ext uri="{FF2B5EF4-FFF2-40B4-BE49-F238E27FC236}">
                <a16:creationId xmlns:a16="http://schemas.microsoft.com/office/drawing/2014/main" id="{05265467-D4CA-D026-5EC7-F11BEFCAE8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57F7711E-56C7-4298-AA40-B531F4779C84}" type="slidenum">
              <a:rPr lang="pl-PL" altLang="en-US">
                <a:latin typeface="Calibri" panose="020F0502020204030204" pitchFamily="34" charset="0"/>
              </a:rPr>
              <a:pPr/>
              <a:t>13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obrazu slajdu 1">
            <a:extLst>
              <a:ext uri="{FF2B5EF4-FFF2-40B4-BE49-F238E27FC236}">
                <a16:creationId xmlns:a16="http://schemas.microsoft.com/office/drawing/2014/main" id="{F50F1C47-2D8D-54DE-6498-EE487016DF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443F343-C57A-B023-E16D-4C7D59257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Strona tytułowa bez logo Gdyni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3012" name="Symbol zastępczy numeru slajdu 3">
            <a:extLst>
              <a:ext uri="{FF2B5EF4-FFF2-40B4-BE49-F238E27FC236}">
                <a16:creationId xmlns:a16="http://schemas.microsoft.com/office/drawing/2014/main" id="{8DFDA65A-6D63-6A5B-CA9C-6E00EE01F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13DE11B-B5C3-4E75-A2AC-482EC9404B65}" type="slidenum">
              <a:rPr lang="pl-PL" altLang="en-US">
                <a:latin typeface="Calibri" panose="020F0502020204030204" pitchFamily="34" charset="0"/>
              </a:rPr>
              <a:pPr/>
              <a:t>2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obrazu slajdu 1">
            <a:extLst>
              <a:ext uri="{FF2B5EF4-FFF2-40B4-BE49-F238E27FC236}">
                <a16:creationId xmlns:a16="http://schemas.microsoft.com/office/drawing/2014/main" id="{941337A0-E79C-E326-9995-02E22BFC3D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9042332-0E4D-C625-9330-99153CF11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Przekładka do rozdziałów/sekcji</a:t>
            </a:r>
            <a:endParaRPr lang="pl-PL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Na slajdach przekładkowych nie ma daty ani numeru strony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Slajd zawiera pole do opisu, gdzie można zawrzeć krótką informację o tym, co znajduje się w danym rozdziale - sekcji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9156" name="Symbol zastępczy numeru slajdu 3">
            <a:extLst>
              <a:ext uri="{FF2B5EF4-FFF2-40B4-BE49-F238E27FC236}">
                <a16:creationId xmlns:a16="http://schemas.microsoft.com/office/drawing/2014/main" id="{23359204-E7AC-BF18-FDB2-4D282B323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438535A-A2C2-4B78-A990-3A4F51D85469}" type="slidenum">
              <a:rPr lang="pl-PL" altLang="en-US">
                <a:latin typeface="Calibri" panose="020F0502020204030204" pitchFamily="34" charset="0"/>
              </a:rPr>
              <a:pPr/>
              <a:t>3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>
            <a:extLst>
              <a:ext uri="{FF2B5EF4-FFF2-40B4-BE49-F238E27FC236}">
                <a16:creationId xmlns:a16="http://schemas.microsoft.com/office/drawing/2014/main" id="{39B0FE17-908B-74B0-6D1C-0CCA9054A9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48F9F17-8875-215D-011D-BE531D075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Slajd opisowy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Slajd zawiera jedno pole na treść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5300" name="Symbol zastępczy numeru slajdu 3">
            <a:extLst>
              <a:ext uri="{FF2B5EF4-FFF2-40B4-BE49-F238E27FC236}">
                <a16:creationId xmlns:a16="http://schemas.microsoft.com/office/drawing/2014/main" id="{736AE9B7-AEBE-6FF4-58C6-8D9589E8D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04FB48EA-8430-4DB8-B02A-B0FD30D3393A}" type="slidenum">
              <a:rPr lang="pl-PL" altLang="en-US">
                <a:latin typeface="Calibri" panose="020F0502020204030204" pitchFamily="34" charset="0"/>
              </a:rPr>
              <a:pPr/>
              <a:t>4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>
            <a:extLst>
              <a:ext uri="{FF2B5EF4-FFF2-40B4-BE49-F238E27FC236}">
                <a16:creationId xmlns:a16="http://schemas.microsoft.com/office/drawing/2014/main" id="{A34830AD-210F-9757-9F4C-D0726B0C6D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882CB92-B850-A87C-9484-FDD047760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Przekładka do rozdziałów/sekcji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Na slajdach przekładkowych nie ma daty ani numeru strony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5060" name="Symbol zastępczy numeru slajdu 3">
            <a:extLst>
              <a:ext uri="{FF2B5EF4-FFF2-40B4-BE49-F238E27FC236}">
                <a16:creationId xmlns:a16="http://schemas.microsoft.com/office/drawing/2014/main" id="{688206B8-1D95-62E0-311C-6E56A7688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C3E3006-BD37-4D4C-848E-60216124521B}" type="slidenum">
              <a:rPr lang="pl-PL" altLang="en-US">
                <a:latin typeface="Calibri" panose="020F0502020204030204" pitchFamily="34" charset="0"/>
              </a:rPr>
              <a:pPr/>
              <a:t>5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ymbol zastępczy obrazu slajdu 1">
            <a:extLst>
              <a:ext uri="{FF2B5EF4-FFF2-40B4-BE49-F238E27FC236}">
                <a16:creationId xmlns:a16="http://schemas.microsoft.com/office/drawing/2014/main" id="{8018D7E6-6946-FBD1-FE40-1BC4648927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906B1BA-795A-8398-2595-BC8823A4A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Slajd opisowy</a:t>
            </a:r>
            <a:endParaRPr lang="pl-PL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Slajd zawiera jedno pole na treść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3492" name="Symbol zastępczy numeru slajdu 3">
            <a:extLst>
              <a:ext uri="{FF2B5EF4-FFF2-40B4-BE49-F238E27FC236}">
                <a16:creationId xmlns:a16="http://schemas.microsoft.com/office/drawing/2014/main" id="{2982C872-91D2-807C-4267-0D68E0AEF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1BF40F2-F28F-4234-9E69-A544D0B0D221}" type="slidenum">
              <a:rPr lang="pl-PL" altLang="en-US">
                <a:latin typeface="Calibri" panose="020F0502020204030204" pitchFamily="34" charset="0"/>
              </a:rPr>
              <a:pPr/>
              <a:t>6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ymbol zastępczy obrazu slajdu 1">
            <a:extLst>
              <a:ext uri="{FF2B5EF4-FFF2-40B4-BE49-F238E27FC236}">
                <a16:creationId xmlns:a16="http://schemas.microsoft.com/office/drawing/2014/main" id="{2846EB9A-BDD5-69A7-B784-E87364210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F6AF4EC-1D09-9997-1F98-7FAC72D885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Slajd opisowy</a:t>
            </a:r>
            <a:endParaRPr lang="pl-PL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„Gdynia, data”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Slajd zawiera jedno pole na treść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pl-PL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5540" name="Symbol zastępczy numeru slajdu 3">
            <a:extLst>
              <a:ext uri="{FF2B5EF4-FFF2-40B4-BE49-F238E27FC236}">
                <a16:creationId xmlns:a16="http://schemas.microsoft.com/office/drawing/2014/main" id="{D4BBF5CF-658E-7613-2F43-9049B4615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4563A80-8C40-411E-A212-061E9A627E52}" type="slidenum">
              <a:rPr lang="pl-PL" altLang="en-US">
                <a:latin typeface="Calibri" panose="020F0502020204030204" pitchFamily="34" charset="0"/>
              </a:rPr>
              <a:pPr/>
              <a:t>7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>
            <a:extLst>
              <a:ext uri="{FF2B5EF4-FFF2-40B4-BE49-F238E27FC236}">
                <a16:creationId xmlns:a16="http://schemas.microsoft.com/office/drawing/2014/main" id="{4521E521-C9B1-32CA-6FC6-769961904E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FD88AB9-CF13-B061-382D-9EB23B85D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Przekładka do rozdziałów/sekcji</a:t>
            </a:r>
            <a:endParaRPr lang="pl-PL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Na slajdach przekładkowych nie ma daty ani numeru strony</a:t>
            </a:r>
          </a:p>
        </p:txBody>
      </p:sp>
      <p:sp>
        <p:nvSpPr>
          <p:cNvPr id="47108" name="Symbol zastępczy numeru slajdu 3">
            <a:extLst>
              <a:ext uri="{FF2B5EF4-FFF2-40B4-BE49-F238E27FC236}">
                <a16:creationId xmlns:a16="http://schemas.microsoft.com/office/drawing/2014/main" id="{950DA253-38AD-18C5-F645-F4DC68849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73F0133-A82F-425C-A03C-042A1E60BCAF}" type="slidenum">
              <a:rPr lang="pl-PL" altLang="en-US">
                <a:latin typeface="Calibri" panose="020F0502020204030204" pitchFamily="34" charset="0"/>
              </a:rPr>
              <a:pPr/>
              <a:t>9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>
            <a:extLst>
              <a:ext uri="{FF2B5EF4-FFF2-40B4-BE49-F238E27FC236}">
                <a16:creationId xmlns:a16="http://schemas.microsoft.com/office/drawing/2014/main" id="{63F53D29-A430-37ED-9A8F-90348A1BF7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B3C12A4-E666-150C-9237-2D4A9378A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/>
              <a:t>Przekładka do rozdziałów/sekcji</a:t>
            </a:r>
            <a:endParaRPr lang="pl-PL" dirty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Proszę dodać tytuł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Na slajdach przekładkowych nie ma daty ani numeru strony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pl-PL" dirty="0"/>
              <a:t>Slajd zawiera pole do opisu, gdzie można zawrzeć krótką informację o tym, co znajduje się w danym rozdziale - sekcji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1204" name="Symbol zastępczy numeru slajdu 3">
            <a:extLst>
              <a:ext uri="{FF2B5EF4-FFF2-40B4-BE49-F238E27FC236}">
                <a16:creationId xmlns:a16="http://schemas.microsoft.com/office/drawing/2014/main" id="{535DF866-52A5-A6D7-3255-411E781F5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28109A51-D001-47D7-9F00-B3A6FA7EE81A}" type="slidenum">
              <a:rPr lang="pl-PL" altLang="en-US">
                <a:latin typeface="Calibri" panose="020F0502020204030204" pitchFamily="34" charset="0"/>
              </a:rPr>
              <a:pPr/>
              <a:t>10</a:t>
            </a:fld>
            <a:endParaRPr lang="pl-PL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 logo Gdy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6">
            <a:extLst>
              <a:ext uri="{FF2B5EF4-FFF2-40B4-BE49-F238E27FC236}">
                <a16:creationId xmlns:a16="http://schemas.microsoft.com/office/drawing/2014/main" id="{1802E8E9-AB28-F497-FF62-4F1FE709700C}"/>
              </a:ext>
            </a:extLst>
          </p:cNvPr>
          <p:cNvSpPr/>
          <p:nvPr userDrawn="1"/>
        </p:nvSpPr>
        <p:spPr>
          <a:xfrm>
            <a:off x="-23813" y="-26988"/>
            <a:ext cx="10164763" cy="6911976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4" name="Obraz 7">
            <a:extLst>
              <a:ext uri="{FF2B5EF4-FFF2-40B4-BE49-F238E27FC236}">
                <a16:creationId xmlns:a16="http://schemas.microsoft.com/office/drawing/2014/main" id="{E428E0C6-8E87-C04D-5CEE-7EC9DBF82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3" t="2827" r="17575" b="4242"/>
          <a:stretch>
            <a:fillRect/>
          </a:stretch>
        </p:blipFill>
        <p:spPr bwMode="auto">
          <a:xfrm>
            <a:off x="6040438" y="242888"/>
            <a:ext cx="59023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id="{FA9E07CD-01FF-D170-A28F-16A9A7D70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3602038"/>
            <a:ext cx="235267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9">
            <a:extLst>
              <a:ext uri="{FF2B5EF4-FFF2-40B4-BE49-F238E27FC236}">
                <a16:creationId xmlns:a16="http://schemas.microsoft.com/office/drawing/2014/main" id="{EF6BD7E9-33AD-021F-61CF-31D9D55199BC}"/>
              </a:ext>
            </a:extLst>
          </p:cNvPr>
          <p:cNvSpPr/>
          <p:nvPr userDrawn="1"/>
        </p:nvSpPr>
        <p:spPr>
          <a:xfrm>
            <a:off x="-23813" y="415925"/>
            <a:ext cx="7015163" cy="2325688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10">
            <a:extLst>
              <a:ext uri="{FF2B5EF4-FFF2-40B4-BE49-F238E27FC236}">
                <a16:creationId xmlns:a16="http://schemas.microsoft.com/office/drawing/2014/main" id="{3191BF00-BD4B-B863-72EA-00CE19DFE1E2}"/>
              </a:ext>
            </a:extLst>
          </p:cNvPr>
          <p:cNvSpPr/>
          <p:nvPr userDrawn="1"/>
        </p:nvSpPr>
        <p:spPr>
          <a:xfrm>
            <a:off x="6040438" y="242888"/>
            <a:ext cx="5902325" cy="637222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11">
            <a:extLst>
              <a:ext uri="{FF2B5EF4-FFF2-40B4-BE49-F238E27FC236}">
                <a16:creationId xmlns:a16="http://schemas.microsoft.com/office/drawing/2014/main" id="{C45AC775-CA00-E24D-88A5-16CE65363D83}"/>
              </a:ext>
            </a:extLst>
          </p:cNvPr>
          <p:cNvSpPr/>
          <p:nvPr userDrawn="1"/>
        </p:nvSpPr>
        <p:spPr>
          <a:xfrm>
            <a:off x="-23813" y="630238"/>
            <a:ext cx="7015163" cy="232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id="{FD84B6FB-BB71-82DE-3701-A30B1EEF3AE1}"/>
              </a:ext>
            </a:extLst>
          </p:cNvPr>
          <p:cNvCxnSpPr/>
          <p:nvPr userDrawn="1"/>
        </p:nvCxnSpPr>
        <p:spPr>
          <a:xfrm rot="5400000">
            <a:off x="-1843880" y="3440906"/>
            <a:ext cx="450056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13">
            <a:extLst>
              <a:ext uri="{FF2B5EF4-FFF2-40B4-BE49-F238E27FC236}">
                <a16:creationId xmlns:a16="http://schemas.microsoft.com/office/drawing/2014/main" id="{1AE5E05E-1A11-E88E-0DE8-5816405085DD}"/>
              </a:ext>
            </a:extLst>
          </p:cNvPr>
          <p:cNvCxnSpPr/>
          <p:nvPr userDrawn="1"/>
        </p:nvCxnSpPr>
        <p:spPr>
          <a:xfrm rot="5400000">
            <a:off x="10244138" y="5654675"/>
            <a:ext cx="2628900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0288" y="739588"/>
            <a:ext cx="6329223" cy="2112144"/>
          </a:xfrm>
        </p:spPr>
        <p:txBody>
          <a:bodyPr>
            <a:normAutofit/>
          </a:bodyPr>
          <a:lstStyle>
            <a:lvl1pPr algn="l">
              <a:defRPr sz="5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1" name="Symbol zastępczy stopki 3">
            <a:extLst>
              <a:ext uri="{FF2B5EF4-FFF2-40B4-BE49-F238E27FC236}">
                <a16:creationId xmlns:a16="http://schemas.microsoft.com/office/drawing/2014/main" id="{89D572AF-6822-DDA5-72EE-56F1BB4DF0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1638" y="6205538"/>
            <a:ext cx="4114800" cy="365125"/>
          </a:xfrm>
        </p:spPr>
        <p:txBody>
          <a:bodyPr/>
          <a:lstStyle>
            <a:lvl1pPr algn="l">
              <a:defRPr sz="2000" b="1"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pl-PL"/>
              <a:t>Gdynia, data</a:t>
            </a:r>
          </a:p>
        </p:txBody>
      </p:sp>
    </p:spTree>
    <p:extLst>
      <p:ext uri="{BB962C8B-B14F-4D97-AF65-F5344CB8AC3E}">
        <p14:creationId xmlns:p14="http://schemas.microsoft.com/office/powerpoint/2010/main" val="243902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36D1FF0A-646C-0E15-515E-8EB2214A80A9}"/>
              </a:ext>
            </a:extLst>
          </p:cNvPr>
          <p:cNvCxnSpPr/>
          <p:nvPr userDrawn="1"/>
        </p:nvCxnSpPr>
        <p:spPr>
          <a:xfrm rot="5400000">
            <a:off x="-2311399" y="3235325"/>
            <a:ext cx="5435600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5F6CAF69-8F87-2206-0A07-7CD9DD53BEF7}"/>
              </a:ext>
            </a:extLst>
          </p:cNvPr>
          <p:cNvSpPr/>
          <p:nvPr userDrawn="1"/>
        </p:nvSpPr>
        <p:spPr>
          <a:xfrm>
            <a:off x="9301163" y="-26988"/>
            <a:ext cx="2890837" cy="6911976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BCD8787C-90DA-A312-686D-F8F2EEDD3403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9">
            <a:extLst>
              <a:ext uri="{FF2B5EF4-FFF2-40B4-BE49-F238E27FC236}">
                <a16:creationId xmlns:a16="http://schemas.microsoft.com/office/drawing/2014/main" id="{A63F10DE-607E-AF58-BDBF-B8FFB05FB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3482975"/>
            <a:ext cx="360521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10">
            <a:extLst>
              <a:ext uri="{FF2B5EF4-FFF2-40B4-BE49-F238E27FC236}">
                <a16:creationId xmlns:a16="http://schemas.microsoft.com/office/drawing/2014/main" id="{80783EA3-ED1D-10F3-FA06-E2A51BF9110F}"/>
              </a:ext>
            </a:extLst>
          </p:cNvPr>
          <p:cNvSpPr>
            <a:spLocks noChangeAspect="1"/>
          </p:cNvSpPr>
          <p:nvPr userDrawn="1"/>
        </p:nvSpPr>
        <p:spPr>
          <a:xfrm>
            <a:off x="11363325" y="5575300"/>
            <a:ext cx="668338" cy="668338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11">
            <a:extLst>
              <a:ext uri="{FF2B5EF4-FFF2-40B4-BE49-F238E27FC236}">
                <a16:creationId xmlns:a16="http://schemas.microsoft.com/office/drawing/2014/main" id="{11CE61A0-60C0-1D43-B0E6-C0B0784BF008}"/>
              </a:ext>
            </a:extLst>
          </p:cNvPr>
          <p:cNvSpPr/>
          <p:nvPr userDrawn="1"/>
        </p:nvSpPr>
        <p:spPr>
          <a:xfrm>
            <a:off x="8229600" y="3482975"/>
            <a:ext cx="3621088" cy="240665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" name="Obraz 12">
            <a:extLst>
              <a:ext uri="{FF2B5EF4-FFF2-40B4-BE49-F238E27FC236}">
                <a16:creationId xmlns:a16="http://schemas.microsoft.com/office/drawing/2014/main" id="{159E830E-2506-A5D5-C98F-153A5350D1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3" y="601663"/>
            <a:ext cx="2841625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ytuł 20"/>
          <p:cNvSpPr>
            <a:spLocks noGrp="1"/>
          </p:cNvSpPr>
          <p:nvPr>
            <p:ph type="title"/>
          </p:nvPr>
        </p:nvSpPr>
        <p:spPr>
          <a:xfrm>
            <a:off x="457200" y="9822"/>
            <a:ext cx="8695509" cy="129600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4"/>
          </p:nvPr>
        </p:nvSpPr>
        <p:spPr>
          <a:xfrm>
            <a:off x="457200" y="1419367"/>
            <a:ext cx="6905136" cy="4570896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daty 29">
            <a:extLst>
              <a:ext uri="{FF2B5EF4-FFF2-40B4-BE49-F238E27FC236}">
                <a16:creationId xmlns:a16="http://schemas.microsoft.com/office/drawing/2014/main" id="{F783D44E-CD4B-B149-5993-753B08705B1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31">
            <a:extLst>
              <a:ext uri="{FF2B5EF4-FFF2-40B4-BE49-F238E27FC236}">
                <a16:creationId xmlns:a16="http://schemas.microsoft.com/office/drawing/2014/main" id="{B53B2C04-6C66-D7CB-A8EB-9EFD88772E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5F0BF7-5565-4F6F-A786-E3C7DE9A64B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1636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209E4DF8-3F6E-195A-19BD-D652FF7F7383}"/>
              </a:ext>
            </a:extLst>
          </p:cNvPr>
          <p:cNvSpPr/>
          <p:nvPr userDrawn="1"/>
        </p:nvSpPr>
        <p:spPr>
          <a:xfrm>
            <a:off x="5753100" y="0"/>
            <a:ext cx="485775" cy="6884988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" name="Obraz 7">
            <a:extLst>
              <a:ext uri="{FF2B5EF4-FFF2-40B4-BE49-F238E27FC236}">
                <a16:creationId xmlns:a16="http://schemas.microsoft.com/office/drawing/2014/main" id="{FDF9B8B6-9A24-3ED5-5850-F9813751F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3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EF08363B-3F34-3CD7-9C15-3632D85C6E4F}"/>
              </a:ext>
            </a:extLst>
          </p:cNvPr>
          <p:cNvCxnSpPr/>
          <p:nvPr userDrawn="1"/>
        </p:nvCxnSpPr>
        <p:spPr>
          <a:xfrm rot="5400000">
            <a:off x="10148094" y="3740944"/>
            <a:ext cx="34559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9">
            <a:extLst>
              <a:ext uri="{FF2B5EF4-FFF2-40B4-BE49-F238E27FC236}">
                <a16:creationId xmlns:a16="http://schemas.microsoft.com/office/drawing/2014/main" id="{4CE517E0-9D5E-10D6-FF03-655F992645F2}"/>
              </a:ext>
            </a:extLst>
          </p:cNvPr>
          <p:cNvSpPr/>
          <p:nvPr userDrawn="1"/>
        </p:nvSpPr>
        <p:spPr>
          <a:xfrm>
            <a:off x="-23813" y="5857875"/>
            <a:ext cx="6119813" cy="1027113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6" name="Łącznik prosty 10">
            <a:extLst>
              <a:ext uri="{FF2B5EF4-FFF2-40B4-BE49-F238E27FC236}">
                <a16:creationId xmlns:a16="http://schemas.microsoft.com/office/drawing/2014/main" id="{4A49F92F-20DA-5D49-27A3-08699EE6DDD5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1">
            <a:extLst>
              <a:ext uri="{FF2B5EF4-FFF2-40B4-BE49-F238E27FC236}">
                <a16:creationId xmlns:a16="http://schemas.microsoft.com/office/drawing/2014/main" id="{861A4816-7CEB-34D0-45EF-7E4FAFBBB927}"/>
              </a:ext>
            </a:extLst>
          </p:cNvPr>
          <p:cNvSpPr/>
          <p:nvPr userDrawn="1"/>
        </p:nvSpPr>
        <p:spPr>
          <a:xfrm>
            <a:off x="0" y="0"/>
            <a:ext cx="88392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2">
            <a:extLst>
              <a:ext uri="{FF2B5EF4-FFF2-40B4-BE49-F238E27FC236}">
                <a16:creationId xmlns:a16="http://schemas.microsoft.com/office/drawing/2014/main" id="{F35AA747-1DB2-F07C-1FD0-DA20C422C5BA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13">
            <a:extLst>
              <a:ext uri="{FF2B5EF4-FFF2-40B4-BE49-F238E27FC236}">
                <a16:creationId xmlns:a16="http://schemas.microsoft.com/office/drawing/2014/main" id="{C41674BA-42E4-00FA-20A9-F3C1993B080B}"/>
              </a:ext>
            </a:extLst>
          </p:cNvPr>
          <p:cNvSpPr/>
          <p:nvPr userDrawn="1"/>
        </p:nvSpPr>
        <p:spPr>
          <a:xfrm>
            <a:off x="5915025" y="-100013"/>
            <a:ext cx="6381750" cy="698500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0" name="Obraz 14">
            <a:extLst>
              <a:ext uri="{FF2B5EF4-FFF2-40B4-BE49-F238E27FC236}">
                <a16:creationId xmlns:a16="http://schemas.microsoft.com/office/drawing/2014/main" id="{E1995DBA-E97A-9BA4-3413-8853A6E39F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4763"/>
            <a:ext cx="23145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5295900" cy="1296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8" name="Symbol zastępczy tekstu 2"/>
          <p:cNvSpPr>
            <a:spLocks noGrp="1"/>
          </p:cNvSpPr>
          <p:nvPr>
            <p:ph type="body" idx="13"/>
          </p:nvPr>
        </p:nvSpPr>
        <p:spPr>
          <a:xfrm>
            <a:off x="158797" y="1457035"/>
            <a:ext cx="5444743" cy="4213828"/>
          </a:xfrm>
        </p:spPr>
        <p:txBody>
          <a:bodyPr>
            <a:normAutofit/>
          </a:bodyPr>
          <a:lstStyle>
            <a:lvl1pPr marL="0" indent="0" algn="just">
              <a:buNone/>
              <a:defRPr sz="14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daty 3">
            <a:extLst>
              <a:ext uri="{FF2B5EF4-FFF2-40B4-BE49-F238E27FC236}">
                <a16:creationId xmlns:a16="http://schemas.microsoft.com/office/drawing/2014/main" id="{6B66DE08-B5C5-5F6C-E205-BFF39D9F515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Symbol zastępczy numeru slajdu 10">
            <a:extLst>
              <a:ext uri="{FF2B5EF4-FFF2-40B4-BE49-F238E27FC236}">
                <a16:creationId xmlns:a16="http://schemas.microsoft.com/office/drawing/2014/main" id="{BF12EB9E-1513-1540-F37F-0E2E31F4C2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2D975D37-F127-412F-9522-E6D8983DF6D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932090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57951A23-C525-3F1F-9399-C4B381C57C59}"/>
              </a:ext>
            </a:extLst>
          </p:cNvPr>
          <p:cNvSpPr/>
          <p:nvPr userDrawn="1"/>
        </p:nvSpPr>
        <p:spPr>
          <a:xfrm>
            <a:off x="7259638" y="0"/>
            <a:ext cx="485775" cy="6884988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id="{190A7A8E-8F4E-47D1-4A94-726D2665AFBB}"/>
              </a:ext>
            </a:extLst>
          </p:cNvPr>
          <p:cNvSpPr/>
          <p:nvPr userDrawn="1"/>
        </p:nvSpPr>
        <p:spPr>
          <a:xfrm>
            <a:off x="-23813" y="5857875"/>
            <a:ext cx="7264401" cy="1027113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8">
            <a:extLst>
              <a:ext uri="{FF2B5EF4-FFF2-40B4-BE49-F238E27FC236}">
                <a16:creationId xmlns:a16="http://schemas.microsoft.com/office/drawing/2014/main" id="{830E30DA-52A2-000A-12F5-E804E1F108B7}"/>
              </a:ext>
            </a:extLst>
          </p:cNvPr>
          <p:cNvSpPr/>
          <p:nvPr userDrawn="1"/>
        </p:nvSpPr>
        <p:spPr>
          <a:xfrm>
            <a:off x="0" y="0"/>
            <a:ext cx="88392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5" name="Łącznik prosty 9">
            <a:extLst>
              <a:ext uri="{FF2B5EF4-FFF2-40B4-BE49-F238E27FC236}">
                <a16:creationId xmlns:a16="http://schemas.microsoft.com/office/drawing/2014/main" id="{C6AFD9FC-1D2C-54F0-2693-25156667C841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10">
            <a:extLst>
              <a:ext uri="{FF2B5EF4-FFF2-40B4-BE49-F238E27FC236}">
                <a16:creationId xmlns:a16="http://schemas.microsoft.com/office/drawing/2014/main" id="{1C8EC994-E7F8-3E07-AE30-8C421003A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-53975"/>
            <a:ext cx="4575175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11">
            <a:extLst>
              <a:ext uri="{FF2B5EF4-FFF2-40B4-BE49-F238E27FC236}">
                <a16:creationId xmlns:a16="http://schemas.microsoft.com/office/drawing/2014/main" id="{9674F287-45AC-9659-E4B3-8F77172DD55D}"/>
              </a:ext>
            </a:extLst>
          </p:cNvPr>
          <p:cNvSpPr/>
          <p:nvPr userDrawn="1"/>
        </p:nvSpPr>
        <p:spPr>
          <a:xfrm>
            <a:off x="7500938" y="-100013"/>
            <a:ext cx="4824412" cy="698500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2">
            <a:extLst>
              <a:ext uri="{FF2B5EF4-FFF2-40B4-BE49-F238E27FC236}">
                <a16:creationId xmlns:a16="http://schemas.microsoft.com/office/drawing/2014/main" id="{88D12CE5-8A7D-1C8E-D076-34DDA69E7580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13">
            <a:extLst>
              <a:ext uri="{FF2B5EF4-FFF2-40B4-BE49-F238E27FC236}">
                <a16:creationId xmlns:a16="http://schemas.microsoft.com/office/drawing/2014/main" id="{E80CE7BF-1F8B-CAB7-F916-99656090941B}"/>
              </a:ext>
            </a:extLst>
          </p:cNvPr>
          <p:cNvCxnSpPr/>
          <p:nvPr userDrawn="1"/>
        </p:nvCxnSpPr>
        <p:spPr>
          <a:xfrm rot="5400000">
            <a:off x="10148094" y="3740944"/>
            <a:ext cx="34559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14">
            <a:extLst>
              <a:ext uri="{FF2B5EF4-FFF2-40B4-BE49-F238E27FC236}">
                <a16:creationId xmlns:a16="http://schemas.microsoft.com/office/drawing/2014/main" id="{4EBE7AF3-E731-4357-ACC1-47E01EC073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4763"/>
            <a:ext cx="2028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199" y="9822"/>
            <a:ext cx="6783443" cy="129600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8" name="Symbol zastępczy tekstu 2"/>
          <p:cNvSpPr>
            <a:spLocks noGrp="1"/>
          </p:cNvSpPr>
          <p:nvPr>
            <p:ph type="body" idx="13"/>
          </p:nvPr>
        </p:nvSpPr>
        <p:spPr>
          <a:xfrm>
            <a:off x="158798" y="1457035"/>
            <a:ext cx="6898736" cy="4213828"/>
          </a:xfrm>
        </p:spPr>
        <p:txBody>
          <a:bodyPr>
            <a:normAutofit/>
          </a:bodyPr>
          <a:lstStyle>
            <a:lvl1pPr marL="0" indent="0" algn="just">
              <a:buNone/>
              <a:defRPr sz="14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daty 3">
            <a:extLst>
              <a:ext uri="{FF2B5EF4-FFF2-40B4-BE49-F238E27FC236}">
                <a16:creationId xmlns:a16="http://schemas.microsoft.com/office/drawing/2014/main" id="{44052D33-C3BD-F155-7BCF-7E2EBC7593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Symbol zastępczy numeru slajdu 10">
            <a:extLst>
              <a:ext uri="{FF2B5EF4-FFF2-40B4-BE49-F238E27FC236}">
                <a16:creationId xmlns:a16="http://schemas.microsoft.com/office/drawing/2014/main" id="{7948377F-6AD9-15D9-D3E3-002280068A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B2AC92E9-C73E-40F2-9134-D6EEC72AA99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88417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AD90AD4F-BDF8-6B1C-6D8F-C4477E6E58BB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3" name="Łącznik prosty 7">
            <a:extLst>
              <a:ext uri="{FF2B5EF4-FFF2-40B4-BE49-F238E27FC236}">
                <a16:creationId xmlns:a16="http://schemas.microsoft.com/office/drawing/2014/main" id="{7E61AE64-A8E5-EE22-91DA-26E1272F9BF2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8">
            <a:extLst>
              <a:ext uri="{FF2B5EF4-FFF2-40B4-BE49-F238E27FC236}">
                <a16:creationId xmlns:a16="http://schemas.microsoft.com/office/drawing/2014/main" id="{BF8887CC-0819-9842-08CC-A86A6F771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1204" r="16435" b="19186"/>
          <a:stretch/>
        </p:blipFill>
        <p:spPr>
          <a:xfrm>
            <a:off x="0" y="1304441"/>
            <a:ext cx="5620871" cy="5553558"/>
          </a:xfrm>
          <a:prstGeom prst="rect">
            <a:avLst/>
          </a:prstGeom>
        </p:spPr>
      </p:pic>
      <p:cxnSp>
        <p:nvCxnSpPr>
          <p:cNvPr id="5" name="Łącznik prosty 9">
            <a:extLst>
              <a:ext uri="{FF2B5EF4-FFF2-40B4-BE49-F238E27FC236}">
                <a16:creationId xmlns:a16="http://schemas.microsoft.com/office/drawing/2014/main" id="{9C3CCBB4-E51A-40E2-7891-4FDD0D7124CF}"/>
              </a:ext>
            </a:extLst>
          </p:cNvPr>
          <p:cNvCxnSpPr/>
          <p:nvPr userDrawn="1"/>
        </p:nvCxnSpPr>
        <p:spPr>
          <a:xfrm rot="5400000">
            <a:off x="3766344" y="4018756"/>
            <a:ext cx="3455988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wal 10">
            <a:extLst>
              <a:ext uri="{FF2B5EF4-FFF2-40B4-BE49-F238E27FC236}">
                <a16:creationId xmlns:a16="http://schemas.microsoft.com/office/drawing/2014/main" id="{C80FC5E5-C022-82EE-7F3C-A1EE21AFE7D6}"/>
              </a:ext>
            </a:extLst>
          </p:cNvPr>
          <p:cNvSpPr/>
          <p:nvPr userDrawn="1"/>
        </p:nvSpPr>
        <p:spPr>
          <a:xfrm>
            <a:off x="-1588" y="3228975"/>
            <a:ext cx="3084513" cy="3006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1">
            <a:extLst>
              <a:ext uri="{FF2B5EF4-FFF2-40B4-BE49-F238E27FC236}">
                <a16:creationId xmlns:a16="http://schemas.microsoft.com/office/drawing/2014/main" id="{353E7274-4816-F931-FC6D-B275D466B64D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12">
            <a:extLst>
              <a:ext uri="{FF2B5EF4-FFF2-40B4-BE49-F238E27FC236}">
                <a16:creationId xmlns:a16="http://schemas.microsoft.com/office/drawing/2014/main" id="{04B573F5-1103-D872-89F2-F11EC44691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862388"/>
            <a:ext cx="23145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199" y="9822"/>
            <a:ext cx="11543211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tekstu 2"/>
          <p:cNvSpPr>
            <a:spLocks noGrp="1"/>
          </p:cNvSpPr>
          <p:nvPr>
            <p:ph type="body" idx="14"/>
          </p:nvPr>
        </p:nvSpPr>
        <p:spPr>
          <a:xfrm>
            <a:off x="5490006" y="1636897"/>
            <a:ext cx="6427694" cy="4471643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Symbol zastępczy daty 1">
            <a:extLst>
              <a:ext uri="{FF2B5EF4-FFF2-40B4-BE49-F238E27FC236}">
                <a16:creationId xmlns:a16="http://schemas.microsoft.com/office/drawing/2014/main" id="{B405EFD0-2E14-3468-26C3-59E1CD169DC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03863" y="6356350"/>
            <a:ext cx="2743200" cy="365125"/>
          </a:xfrm>
        </p:spPr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3">
            <a:extLst>
              <a:ext uri="{FF2B5EF4-FFF2-40B4-BE49-F238E27FC236}">
                <a16:creationId xmlns:a16="http://schemas.microsoft.com/office/drawing/2014/main" id="{D7BB0D50-1CBB-15FA-8BE2-3EB1AA156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6D1EA62A-9D30-4630-98E9-ED67BC56BD0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78353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_z tytuł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6">
            <a:extLst>
              <a:ext uri="{FF2B5EF4-FFF2-40B4-BE49-F238E27FC236}">
                <a16:creationId xmlns:a16="http://schemas.microsoft.com/office/drawing/2014/main" id="{BAD20F2E-0312-8608-8E71-253B8549533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115050"/>
            <a:ext cx="5513388" cy="742950"/>
            <a:chOff x="-1" y="6114473"/>
            <a:chExt cx="5514110" cy="743527"/>
          </a:xfrm>
        </p:grpSpPr>
        <p:sp>
          <p:nvSpPr>
            <p:cNvPr id="3" name="Prostokąt 7">
              <a:extLst>
                <a:ext uri="{FF2B5EF4-FFF2-40B4-BE49-F238E27FC236}">
                  <a16:creationId xmlns:a16="http://schemas.microsoft.com/office/drawing/2014/main" id="{7FD110C1-9774-8453-1178-14650FFCEAF7}"/>
                </a:ext>
              </a:extLst>
            </p:cNvPr>
            <p:cNvSpPr/>
            <p:nvPr userDrawn="1"/>
          </p:nvSpPr>
          <p:spPr>
            <a:xfrm>
              <a:off x="-1" y="6197087"/>
              <a:ext cx="5514110" cy="660913"/>
            </a:xfrm>
            <a:prstGeom prst="rect">
              <a:avLst/>
            </a:prstGeom>
            <a:solidFill>
              <a:srgbClr val="F58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4" name="Prostokąt 8">
              <a:extLst>
                <a:ext uri="{FF2B5EF4-FFF2-40B4-BE49-F238E27FC236}">
                  <a16:creationId xmlns:a16="http://schemas.microsoft.com/office/drawing/2014/main" id="{2DB3B718-7AC1-7BC8-3315-6D1CBA33A4EF}"/>
                </a:ext>
              </a:extLst>
            </p:cNvPr>
            <p:cNvSpPr/>
            <p:nvPr userDrawn="1"/>
          </p:nvSpPr>
          <p:spPr>
            <a:xfrm>
              <a:off x="-1" y="6114473"/>
              <a:ext cx="3924814" cy="54811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  <p:cxnSp>
        <p:nvCxnSpPr>
          <p:cNvPr id="5" name="Łącznik prosty 9">
            <a:extLst>
              <a:ext uri="{FF2B5EF4-FFF2-40B4-BE49-F238E27FC236}">
                <a16:creationId xmlns:a16="http://schemas.microsoft.com/office/drawing/2014/main" id="{0C3CD76A-B804-2B2A-6982-51FBEE7FB5D9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0">
            <a:extLst>
              <a:ext uri="{FF2B5EF4-FFF2-40B4-BE49-F238E27FC236}">
                <a16:creationId xmlns:a16="http://schemas.microsoft.com/office/drawing/2014/main" id="{C1ADAEF6-6F84-BCA4-CEC5-D01D72A473D9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1">
            <a:extLst>
              <a:ext uri="{FF2B5EF4-FFF2-40B4-BE49-F238E27FC236}">
                <a16:creationId xmlns:a16="http://schemas.microsoft.com/office/drawing/2014/main" id="{6A674EAF-B754-8007-F33F-5BF4B9A1E9C2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12">
            <a:extLst>
              <a:ext uri="{FF2B5EF4-FFF2-40B4-BE49-F238E27FC236}">
                <a16:creationId xmlns:a16="http://schemas.microsoft.com/office/drawing/2014/main" id="{712B100F-4E67-297E-6902-501DFC2D0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429250"/>
            <a:ext cx="116046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1541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tabeli 5"/>
          <p:cNvSpPr>
            <a:spLocks noGrp="1"/>
          </p:cNvSpPr>
          <p:nvPr>
            <p:ph type="tbl" sz="quarter" idx="13"/>
          </p:nvPr>
        </p:nvSpPr>
        <p:spPr>
          <a:xfrm>
            <a:off x="457200" y="1638300"/>
            <a:ext cx="10515600" cy="4025900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10" name="Symbol zastępczy daty 2">
            <a:extLst>
              <a:ext uri="{FF2B5EF4-FFF2-40B4-BE49-F238E27FC236}">
                <a16:creationId xmlns:a16="http://schemas.microsoft.com/office/drawing/2014/main" id="{E7C1A561-55E3-7999-75F3-E8240EA26CC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608638" y="6356350"/>
            <a:ext cx="2743200" cy="365125"/>
          </a:xfrm>
        </p:spPr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4">
            <a:extLst>
              <a:ext uri="{FF2B5EF4-FFF2-40B4-BE49-F238E27FC236}">
                <a16:creationId xmlns:a16="http://schemas.microsoft.com/office/drawing/2014/main" id="{E2D96909-20AA-875F-2224-8987BFD6AA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326F8B1D-2B78-486E-8E62-D97DD484B62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90006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abelą i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D482ED2A-117A-55C4-AAE7-084718EDD3D6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5EFE7CE6-ADEB-B439-9986-5270CB996BD5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5" name="Łącznik prosty 8">
            <a:extLst>
              <a:ext uri="{FF2B5EF4-FFF2-40B4-BE49-F238E27FC236}">
                <a16:creationId xmlns:a16="http://schemas.microsoft.com/office/drawing/2014/main" id="{AFB8575F-068B-DBED-F8B8-C193D7462418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9">
            <a:extLst>
              <a:ext uri="{FF2B5EF4-FFF2-40B4-BE49-F238E27FC236}">
                <a16:creationId xmlns:a16="http://schemas.microsoft.com/office/drawing/2014/main" id="{F575103A-BF84-2EF8-74BB-E63CBAE6B17C}"/>
              </a:ext>
            </a:extLst>
          </p:cNvPr>
          <p:cNvSpPr/>
          <p:nvPr userDrawn="1"/>
        </p:nvSpPr>
        <p:spPr>
          <a:xfrm>
            <a:off x="11277600" y="8445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7" name="Łącznik prosty 10">
            <a:extLst>
              <a:ext uri="{FF2B5EF4-FFF2-40B4-BE49-F238E27FC236}">
                <a16:creationId xmlns:a16="http://schemas.microsoft.com/office/drawing/2014/main" id="{E2362EF5-BC8B-5B04-0F91-CEBC85CA2752}"/>
              </a:ext>
            </a:extLst>
          </p:cNvPr>
          <p:cNvCxnSpPr/>
          <p:nvPr userDrawn="1"/>
        </p:nvCxnSpPr>
        <p:spPr>
          <a:xfrm rot="5400000">
            <a:off x="10562432" y="2590006"/>
            <a:ext cx="262731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11">
            <a:extLst>
              <a:ext uri="{FF2B5EF4-FFF2-40B4-BE49-F238E27FC236}">
                <a16:creationId xmlns:a16="http://schemas.microsoft.com/office/drawing/2014/main" id="{070EDCCB-FFD2-1CF7-212C-17F8FAAB4A9F}"/>
              </a:ext>
            </a:extLst>
          </p:cNvPr>
          <p:cNvSpPr/>
          <p:nvPr userDrawn="1"/>
        </p:nvSpPr>
        <p:spPr>
          <a:xfrm>
            <a:off x="11277600" y="844550"/>
            <a:ext cx="411163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9" name="Obraz 12">
            <a:extLst>
              <a:ext uri="{FF2B5EF4-FFF2-40B4-BE49-F238E27FC236}">
                <a16:creationId xmlns:a16="http://schemas.microsoft.com/office/drawing/2014/main" id="{60E9CCF4-4169-2AD3-A861-339954C89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5429250"/>
            <a:ext cx="116046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4" name="Symbol zastępczy tekstu 2"/>
          <p:cNvSpPr>
            <a:spLocks noGrp="1"/>
          </p:cNvSpPr>
          <p:nvPr>
            <p:ph type="body" idx="14"/>
          </p:nvPr>
        </p:nvSpPr>
        <p:spPr>
          <a:xfrm>
            <a:off x="6553200" y="1636897"/>
            <a:ext cx="4317822" cy="4054219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tabeli 3"/>
          <p:cNvSpPr>
            <a:spLocks noGrp="1"/>
          </p:cNvSpPr>
          <p:nvPr>
            <p:ph type="tbl" sz="quarter" idx="15"/>
          </p:nvPr>
        </p:nvSpPr>
        <p:spPr>
          <a:xfrm>
            <a:off x="395099" y="1637113"/>
            <a:ext cx="5970587" cy="4467225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pl-PL" noProof="0"/>
              <a:t>Kliknij ikonę, aby dodać tabelę</a:t>
            </a:r>
            <a:endParaRPr lang="pl-PL" noProof="0" dirty="0"/>
          </a:p>
        </p:txBody>
      </p:sp>
      <p:sp>
        <p:nvSpPr>
          <p:cNvPr id="10" name="Symbol zastępczy daty 2">
            <a:extLst>
              <a:ext uri="{FF2B5EF4-FFF2-40B4-BE49-F238E27FC236}">
                <a16:creationId xmlns:a16="http://schemas.microsoft.com/office/drawing/2014/main" id="{CBCF010A-F7ED-A8DC-C0F9-CDA913A752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4">
            <a:extLst>
              <a:ext uri="{FF2B5EF4-FFF2-40B4-BE49-F238E27FC236}">
                <a16:creationId xmlns:a16="http://schemas.microsoft.com/office/drawing/2014/main" id="{1EE13718-0653-7718-7F8D-2B5183A8109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1B0AEB48-A5FD-4AFC-8F5A-6AB706F7DB2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055172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 z tytułe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E0EB74EE-8D4C-8FDD-8CD2-17C15E1DF87D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3" name="Łącznik prosty 7">
            <a:extLst>
              <a:ext uri="{FF2B5EF4-FFF2-40B4-BE49-F238E27FC236}">
                <a16:creationId xmlns:a16="http://schemas.microsoft.com/office/drawing/2014/main" id="{F85C4280-1839-F5F3-F861-A16C6F9FE164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8">
            <a:extLst>
              <a:ext uri="{FF2B5EF4-FFF2-40B4-BE49-F238E27FC236}">
                <a16:creationId xmlns:a16="http://schemas.microsoft.com/office/drawing/2014/main" id="{E037D0E9-BF82-B932-B105-F358239CB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43508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wykrese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B2C6F45D-30F2-FBF1-4C07-3FDC864A4627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DAA4F5D4-BEE9-467F-3F17-2D9EE70CAA26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9456B100-CA3F-CB6C-ECFB-1735517F140D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9">
            <a:extLst>
              <a:ext uri="{FF2B5EF4-FFF2-40B4-BE49-F238E27FC236}">
                <a16:creationId xmlns:a16="http://schemas.microsoft.com/office/drawing/2014/main" id="{5B08DEF6-7872-6B25-D6D8-1D331B1F5E32}"/>
              </a:ext>
            </a:extLst>
          </p:cNvPr>
          <p:cNvSpPr/>
          <p:nvPr userDrawn="1"/>
        </p:nvSpPr>
        <p:spPr>
          <a:xfrm>
            <a:off x="11277600" y="8445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6" name="Łącznik prosty 10">
            <a:extLst>
              <a:ext uri="{FF2B5EF4-FFF2-40B4-BE49-F238E27FC236}">
                <a16:creationId xmlns:a16="http://schemas.microsoft.com/office/drawing/2014/main" id="{941C4260-EC02-DA9E-8123-74FE6DD8AC7D}"/>
              </a:ext>
            </a:extLst>
          </p:cNvPr>
          <p:cNvCxnSpPr/>
          <p:nvPr userDrawn="1"/>
        </p:nvCxnSpPr>
        <p:spPr>
          <a:xfrm rot="5400000">
            <a:off x="10562432" y="2590006"/>
            <a:ext cx="262731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1">
            <a:extLst>
              <a:ext uri="{FF2B5EF4-FFF2-40B4-BE49-F238E27FC236}">
                <a16:creationId xmlns:a16="http://schemas.microsoft.com/office/drawing/2014/main" id="{BD9FD244-ECCD-FC65-B531-5C993124227A}"/>
              </a:ext>
            </a:extLst>
          </p:cNvPr>
          <p:cNvSpPr/>
          <p:nvPr userDrawn="1"/>
        </p:nvSpPr>
        <p:spPr>
          <a:xfrm>
            <a:off x="11277600" y="844550"/>
            <a:ext cx="411163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" name="Obraz 12">
            <a:extLst>
              <a:ext uri="{FF2B5EF4-FFF2-40B4-BE49-F238E27FC236}">
                <a16:creationId xmlns:a16="http://schemas.microsoft.com/office/drawing/2014/main" id="{D54368F7-A46B-384E-BA6F-2C3198CE8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5" y="5154613"/>
            <a:ext cx="1525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3" name="Symbol zastępczy wykresu 12"/>
          <p:cNvSpPr>
            <a:spLocks noGrp="1"/>
          </p:cNvSpPr>
          <p:nvPr>
            <p:ph type="chart" sz="quarter" idx="13"/>
          </p:nvPr>
        </p:nvSpPr>
        <p:spPr>
          <a:xfrm>
            <a:off x="271994" y="1636897"/>
            <a:ext cx="5915445" cy="4471643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pl-PL" noProof="0"/>
              <a:t>Kliknij ikonę, aby dodać wykres</a:t>
            </a:r>
            <a:endParaRPr lang="pl-PL" noProof="0" dirty="0"/>
          </a:p>
        </p:txBody>
      </p:sp>
      <p:sp>
        <p:nvSpPr>
          <p:cNvPr id="34" name="Symbol zastępczy tekstu 2"/>
          <p:cNvSpPr>
            <a:spLocks noGrp="1"/>
          </p:cNvSpPr>
          <p:nvPr>
            <p:ph type="body" idx="14"/>
          </p:nvPr>
        </p:nvSpPr>
        <p:spPr>
          <a:xfrm>
            <a:off x="6553200" y="1636897"/>
            <a:ext cx="3942795" cy="4054219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daty 2">
            <a:extLst>
              <a:ext uri="{FF2B5EF4-FFF2-40B4-BE49-F238E27FC236}">
                <a16:creationId xmlns:a16="http://schemas.microsoft.com/office/drawing/2014/main" id="{206B19B4-4E38-7168-0989-6AE620F3149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14859247-BDC5-E6DF-82B0-CCD780614B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4B3F3EDA-BD3A-4B59-A488-1D644FC9D48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29935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wykrese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75308E30-A50F-663A-EEE6-F63D8F38AFA5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4D52C89F-DB0F-D612-F83C-1C4730ED81AF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6DD44273-D468-74BF-DD35-4F706B886FD5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9">
            <a:extLst>
              <a:ext uri="{FF2B5EF4-FFF2-40B4-BE49-F238E27FC236}">
                <a16:creationId xmlns:a16="http://schemas.microsoft.com/office/drawing/2014/main" id="{5737940C-36C7-7B2E-C7C4-457DFF24550D}"/>
              </a:ext>
            </a:extLst>
          </p:cNvPr>
          <p:cNvSpPr/>
          <p:nvPr userDrawn="1"/>
        </p:nvSpPr>
        <p:spPr>
          <a:xfrm>
            <a:off x="11277600" y="8445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6" name="Łącznik prosty 10">
            <a:extLst>
              <a:ext uri="{FF2B5EF4-FFF2-40B4-BE49-F238E27FC236}">
                <a16:creationId xmlns:a16="http://schemas.microsoft.com/office/drawing/2014/main" id="{5DC64DA8-6935-DECB-52E0-B92C535BF55D}"/>
              </a:ext>
            </a:extLst>
          </p:cNvPr>
          <p:cNvCxnSpPr/>
          <p:nvPr userDrawn="1"/>
        </p:nvCxnSpPr>
        <p:spPr>
          <a:xfrm rot="5400000">
            <a:off x="10562432" y="2590006"/>
            <a:ext cx="262731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1">
            <a:extLst>
              <a:ext uri="{FF2B5EF4-FFF2-40B4-BE49-F238E27FC236}">
                <a16:creationId xmlns:a16="http://schemas.microsoft.com/office/drawing/2014/main" id="{7ECFDC4B-0CBC-0808-A37C-5A7A345DD1F0}"/>
              </a:ext>
            </a:extLst>
          </p:cNvPr>
          <p:cNvSpPr/>
          <p:nvPr userDrawn="1"/>
        </p:nvSpPr>
        <p:spPr>
          <a:xfrm>
            <a:off x="11277600" y="844550"/>
            <a:ext cx="411163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" name="Obraz 12">
            <a:extLst>
              <a:ext uri="{FF2B5EF4-FFF2-40B4-BE49-F238E27FC236}">
                <a16:creationId xmlns:a16="http://schemas.microsoft.com/office/drawing/2014/main" id="{02468B8E-FC42-5559-333C-157621ED5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5" y="5154613"/>
            <a:ext cx="1525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3" name="Symbol zastępczy wykresu 12"/>
          <p:cNvSpPr>
            <a:spLocks noGrp="1"/>
          </p:cNvSpPr>
          <p:nvPr>
            <p:ph type="chart" sz="quarter" idx="13"/>
          </p:nvPr>
        </p:nvSpPr>
        <p:spPr>
          <a:xfrm>
            <a:off x="271994" y="1636898"/>
            <a:ext cx="10822946" cy="3167747"/>
          </a:xfrm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pl-PL" noProof="0"/>
              <a:t>Kliknij ikonę, aby dodać wykres</a:t>
            </a:r>
            <a:endParaRPr lang="pl-PL" noProof="0" dirty="0"/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4"/>
          </p:nvPr>
        </p:nvSpPr>
        <p:spPr>
          <a:xfrm>
            <a:off x="271994" y="4987453"/>
            <a:ext cx="10224001" cy="1121087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daty 2">
            <a:extLst>
              <a:ext uri="{FF2B5EF4-FFF2-40B4-BE49-F238E27FC236}">
                <a16:creationId xmlns:a16="http://schemas.microsoft.com/office/drawing/2014/main" id="{0B34B687-F58B-086F-F3F5-62F3C3E2EFD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21E72B3C-EC7B-F256-C80B-0A8EFCA774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066280B9-1B4D-4F09-9422-1B6959E0ECE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49520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unktoram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6">
            <a:extLst>
              <a:ext uri="{FF2B5EF4-FFF2-40B4-BE49-F238E27FC236}">
                <a16:creationId xmlns:a16="http://schemas.microsoft.com/office/drawing/2014/main" id="{9270D03E-3D60-71B7-B36C-D2A334FC9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b="2165"/>
          <a:stretch>
            <a:fillRect/>
          </a:stretch>
        </p:blipFill>
        <p:spPr bwMode="auto">
          <a:xfrm>
            <a:off x="0" y="-188913"/>
            <a:ext cx="12192000" cy="719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7">
            <a:extLst>
              <a:ext uri="{FF2B5EF4-FFF2-40B4-BE49-F238E27FC236}">
                <a16:creationId xmlns:a16="http://schemas.microsoft.com/office/drawing/2014/main" id="{A2A9D523-9553-3629-0200-79672C128CCD}"/>
              </a:ext>
            </a:extLst>
          </p:cNvPr>
          <p:cNvSpPr/>
          <p:nvPr userDrawn="1"/>
        </p:nvSpPr>
        <p:spPr>
          <a:xfrm>
            <a:off x="0" y="-100013"/>
            <a:ext cx="12311063" cy="698500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8">
            <a:extLst>
              <a:ext uri="{FF2B5EF4-FFF2-40B4-BE49-F238E27FC236}">
                <a16:creationId xmlns:a16="http://schemas.microsoft.com/office/drawing/2014/main" id="{8B879765-E40F-866F-6047-08D417FC0718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5" name="Łącznik prosty 9">
            <a:extLst>
              <a:ext uri="{FF2B5EF4-FFF2-40B4-BE49-F238E27FC236}">
                <a16:creationId xmlns:a16="http://schemas.microsoft.com/office/drawing/2014/main" id="{E1934628-580E-BB06-649B-ED74E125B44B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10">
            <a:extLst>
              <a:ext uri="{FF2B5EF4-FFF2-40B4-BE49-F238E27FC236}">
                <a16:creationId xmlns:a16="http://schemas.microsoft.com/office/drawing/2014/main" id="{B823E38E-8D23-1B81-9B58-9F64BCCAA11E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11">
            <a:extLst>
              <a:ext uri="{FF2B5EF4-FFF2-40B4-BE49-F238E27FC236}">
                <a16:creationId xmlns:a16="http://schemas.microsoft.com/office/drawing/2014/main" id="{237370A4-E919-45BD-2976-E8BD5DAFD6C3}"/>
              </a:ext>
            </a:extLst>
          </p:cNvPr>
          <p:cNvSpPr/>
          <p:nvPr userDrawn="1"/>
        </p:nvSpPr>
        <p:spPr>
          <a:xfrm>
            <a:off x="11277600" y="8445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id="{A7E729F7-881B-7804-B53B-76337C0AB63B}"/>
              </a:ext>
            </a:extLst>
          </p:cNvPr>
          <p:cNvCxnSpPr/>
          <p:nvPr userDrawn="1"/>
        </p:nvCxnSpPr>
        <p:spPr>
          <a:xfrm rot="5400000">
            <a:off x="10562432" y="2590006"/>
            <a:ext cx="262731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13">
            <a:extLst>
              <a:ext uri="{FF2B5EF4-FFF2-40B4-BE49-F238E27FC236}">
                <a16:creationId xmlns:a16="http://schemas.microsoft.com/office/drawing/2014/main" id="{E08E3B17-876C-3531-F0ED-BCB6E18A2D43}"/>
              </a:ext>
            </a:extLst>
          </p:cNvPr>
          <p:cNvSpPr/>
          <p:nvPr userDrawn="1"/>
        </p:nvSpPr>
        <p:spPr>
          <a:xfrm>
            <a:off x="11277600" y="844550"/>
            <a:ext cx="411163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3"/>
          </p:nvPr>
        </p:nvSpPr>
        <p:spPr>
          <a:xfrm>
            <a:off x="347850" y="1506165"/>
            <a:ext cx="5689879" cy="4584700"/>
          </a:xfrm>
        </p:spPr>
        <p:txBody>
          <a:bodyPr/>
          <a:lstStyle>
            <a:lvl1pPr marL="2286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2" name="Symbol zastępczy tekstu 5"/>
          <p:cNvSpPr>
            <a:spLocks noGrp="1"/>
          </p:cNvSpPr>
          <p:nvPr>
            <p:ph type="body" sz="quarter" idx="14"/>
          </p:nvPr>
        </p:nvSpPr>
        <p:spPr>
          <a:xfrm>
            <a:off x="6155897" y="1506165"/>
            <a:ext cx="5689879" cy="4584700"/>
          </a:xfrm>
        </p:spPr>
        <p:txBody>
          <a:bodyPr/>
          <a:lstStyle>
            <a:lvl1pPr marL="2286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1" name="Symbol zastępczy daty 1">
            <a:extLst>
              <a:ext uri="{FF2B5EF4-FFF2-40B4-BE49-F238E27FC236}">
                <a16:creationId xmlns:a16="http://schemas.microsoft.com/office/drawing/2014/main" id="{074EA988-D053-9592-1173-C67FDDF95DC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3">
            <a:extLst>
              <a:ext uri="{FF2B5EF4-FFF2-40B4-BE49-F238E27FC236}">
                <a16:creationId xmlns:a16="http://schemas.microsoft.com/office/drawing/2014/main" id="{2E9FB009-2693-5FE3-82C3-81C3BD0339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D316984B-D8D3-48F0-ADAD-006700AE7E4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2386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bez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6">
            <a:extLst>
              <a:ext uri="{FF2B5EF4-FFF2-40B4-BE49-F238E27FC236}">
                <a16:creationId xmlns:a16="http://schemas.microsoft.com/office/drawing/2014/main" id="{19D324F5-8B49-E20D-DCE9-C01F727DEEB8}"/>
              </a:ext>
            </a:extLst>
          </p:cNvPr>
          <p:cNvSpPr/>
          <p:nvPr userDrawn="1"/>
        </p:nvSpPr>
        <p:spPr>
          <a:xfrm>
            <a:off x="-23813" y="-26988"/>
            <a:ext cx="10164763" cy="6911976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4" name="Obraz 7">
            <a:extLst>
              <a:ext uri="{FF2B5EF4-FFF2-40B4-BE49-F238E27FC236}">
                <a16:creationId xmlns:a16="http://schemas.microsoft.com/office/drawing/2014/main" id="{9CB3F97D-4D64-759C-106F-D6F271820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3" t="2827" r="17575" b="4242"/>
          <a:stretch>
            <a:fillRect/>
          </a:stretch>
        </p:blipFill>
        <p:spPr bwMode="auto">
          <a:xfrm>
            <a:off x="6040438" y="242888"/>
            <a:ext cx="59023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8">
            <a:extLst>
              <a:ext uri="{FF2B5EF4-FFF2-40B4-BE49-F238E27FC236}">
                <a16:creationId xmlns:a16="http://schemas.microsoft.com/office/drawing/2014/main" id="{758184C2-9DAA-4DC0-4E30-9782D0587EE0}"/>
              </a:ext>
            </a:extLst>
          </p:cNvPr>
          <p:cNvSpPr/>
          <p:nvPr userDrawn="1"/>
        </p:nvSpPr>
        <p:spPr>
          <a:xfrm>
            <a:off x="-23813" y="415925"/>
            <a:ext cx="7015163" cy="2325688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id="{6F9185DF-9EA1-D3EF-4F11-195A8A8C1270}"/>
              </a:ext>
            </a:extLst>
          </p:cNvPr>
          <p:cNvSpPr/>
          <p:nvPr userDrawn="1"/>
        </p:nvSpPr>
        <p:spPr>
          <a:xfrm>
            <a:off x="6040438" y="242888"/>
            <a:ext cx="5902325" cy="6372225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10">
            <a:extLst>
              <a:ext uri="{FF2B5EF4-FFF2-40B4-BE49-F238E27FC236}">
                <a16:creationId xmlns:a16="http://schemas.microsoft.com/office/drawing/2014/main" id="{892D70C5-9005-85A4-3ACE-D5C0B7309CC0}"/>
              </a:ext>
            </a:extLst>
          </p:cNvPr>
          <p:cNvSpPr/>
          <p:nvPr userDrawn="1"/>
        </p:nvSpPr>
        <p:spPr>
          <a:xfrm>
            <a:off x="-23813" y="630238"/>
            <a:ext cx="7015163" cy="2325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1">
            <a:extLst>
              <a:ext uri="{FF2B5EF4-FFF2-40B4-BE49-F238E27FC236}">
                <a16:creationId xmlns:a16="http://schemas.microsoft.com/office/drawing/2014/main" id="{E14C353B-0131-1058-BCEF-C1198AE822D5}"/>
              </a:ext>
            </a:extLst>
          </p:cNvPr>
          <p:cNvCxnSpPr/>
          <p:nvPr userDrawn="1"/>
        </p:nvCxnSpPr>
        <p:spPr>
          <a:xfrm rot="5400000">
            <a:off x="-1843880" y="3440906"/>
            <a:ext cx="450056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12">
            <a:extLst>
              <a:ext uri="{FF2B5EF4-FFF2-40B4-BE49-F238E27FC236}">
                <a16:creationId xmlns:a16="http://schemas.microsoft.com/office/drawing/2014/main" id="{E0B9959E-8D2E-4742-8D40-0EDE453304FB}"/>
              </a:ext>
            </a:extLst>
          </p:cNvPr>
          <p:cNvCxnSpPr/>
          <p:nvPr userDrawn="1"/>
        </p:nvCxnSpPr>
        <p:spPr>
          <a:xfrm rot="5400000">
            <a:off x="10244138" y="5654675"/>
            <a:ext cx="2628900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0288" y="739588"/>
            <a:ext cx="6329223" cy="2112144"/>
          </a:xfrm>
        </p:spPr>
        <p:txBody>
          <a:bodyPr>
            <a:normAutofit/>
          </a:bodyPr>
          <a:lstStyle>
            <a:lvl1pPr algn="l">
              <a:defRPr sz="5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0" name="Symbol zastępczy stopki 3">
            <a:extLst>
              <a:ext uri="{FF2B5EF4-FFF2-40B4-BE49-F238E27FC236}">
                <a16:creationId xmlns:a16="http://schemas.microsoft.com/office/drawing/2014/main" id="{32932956-8C65-B090-CB7B-9410B7BEA6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1638" y="6205538"/>
            <a:ext cx="4114800" cy="365125"/>
          </a:xfrm>
        </p:spPr>
        <p:txBody>
          <a:bodyPr/>
          <a:lstStyle>
            <a:lvl1pPr algn="l">
              <a:defRPr sz="2000" b="1" dirty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pl-PL"/>
              <a:t>Gdynia, data</a:t>
            </a:r>
          </a:p>
        </p:txBody>
      </p:sp>
    </p:spTree>
    <p:extLst>
      <p:ext uri="{BB962C8B-B14F-4D97-AF65-F5344CB8AC3E}">
        <p14:creationId xmlns:p14="http://schemas.microsoft.com/office/powerpoint/2010/main" val="2528060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unktorami i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EA104173-C549-DF87-5B13-25CD4BF70E96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3" name="Łącznik prosty 7">
            <a:extLst>
              <a:ext uri="{FF2B5EF4-FFF2-40B4-BE49-F238E27FC236}">
                <a16:creationId xmlns:a16="http://schemas.microsoft.com/office/drawing/2014/main" id="{971F9275-7B6F-CC86-F255-05797AD7A6BC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A239161B-3E50-6497-5A35-C33F8CE4ACCC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9">
            <a:extLst>
              <a:ext uri="{FF2B5EF4-FFF2-40B4-BE49-F238E27FC236}">
                <a16:creationId xmlns:a16="http://schemas.microsoft.com/office/drawing/2014/main" id="{355B71AB-AFF3-D5C9-81D9-A6573E27E2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3"/>
          </p:nvPr>
        </p:nvSpPr>
        <p:spPr>
          <a:xfrm>
            <a:off x="347850" y="1506165"/>
            <a:ext cx="5689879" cy="4584700"/>
          </a:xfrm>
        </p:spPr>
        <p:txBody>
          <a:bodyPr/>
          <a:lstStyle>
            <a:lvl1pPr marL="2286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B082E"/>
              </a:buClr>
              <a:buSzPct val="15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474111" y="1502103"/>
            <a:ext cx="5372748" cy="45887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7" name="Symbol zastępczy daty 1">
            <a:extLst>
              <a:ext uri="{FF2B5EF4-FFF2-40B4-BE49-F238E27FC236}">
                <a16:creationId xmlns:a16="http://schemas.microsoft.com/office/drawing/2014/main" id="{D678BBD8-AF38-5DA4-D31A-6639834116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2C3C5850-A331-2E42-F004-A3846F012F6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74BA0C74-ED75-4C72-8E40-4B5E00D03D6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53059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punktorami i tytuł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1AD3447E-880B-8B43-35AF-D05F7CC07BE7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3" name="Łącznik prosty 7">
            <a:extLst>
              <a:ext uri="{FF2B5EF4-FFF2-40B4-BE49-F238E27FC236}">
                <a16:creationId xmlns:a16="http://schemas.microsoft.com/office/drawing/2014/main" id="{124BA3F3-32CF-FF97-C116-E3944E5F63C9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4414533A-6964-07F3-2D37-FC57E918EF07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9">
            <a:extLst>
              <a:ext uri="{FF2B5EF4-FFF2-40B4-BE49-F238E27FC236}">
                <a16:creationId xmlns:a16="http://schemas.microsoft.com/office/drawing/2014/main" id="{E2E8B68C-4C84-916D-853C-BB23C0FBB6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1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53103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354947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53103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354947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1">
            <a:extLst>
              <a:ext uri="{FF2B5EF4-FFF2-40B4-BE49-F238E27FC236}">
                <a16:creationId xmlns:a16="http://schemas.microsoft.com/office/drawing/2014/main" id="{32FF818F-BA2C-3952-5235-3E0BD907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3">
            <a:extLst>
              <a:ext uri="{FF2B5EF4-FFF2-40B4-BE49-F238E27FC236}">
                <a16:creationId xmlns:a16="http://schemas.microsoft.com/office/drawing/2014/main" id="{E05B8261-2A24-6CA9-C237-59C3A7A89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8A278749-F5B1-4FF5-9BBF-014E54EBC46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0608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4 elementami proce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23C1445F-F7EF-B728-B4EF-0CB6B89554FA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3" name="Łącznik prosty 7">
            <a:extLst>
              <a:ext uri="{FF2B5EF4-FFF2-40B4-BE49-F238E27FC236}">
                <a16:creationId xmlns:a16="http://schemas.microsoft.com/office/drawing/2014/main" id="{9DABBAF3-6DDE-52A3-D6CB-A6512735752B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a 8">
            <a:extLst>
              <a:ext uri="{FF2B5EF4-FFF2-40B4-BE49-F238E27FC236}">
                <a16:creationId xmlns:a16="http://schemas.microsoft.com/office/drawing/2014/main" id="{F6A932E5-78B4-336C-5B80-B10A2EFC3C0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321175" y="2012950"/>
            <a:ext cx="3549650" cy="3609975"/>
            <a:chOff x="4149203" y="2135615"/>
            <a:chExt cx="3548134" cy="3610091"/>
          </a:xfrm>
        </p:grpSpPr>
        <p:grpSp>
          <p:nvGrpSpPr>
            <p:cNvPr id="5" name="组合 65">
              <a:extLst>
                <a:ext uri="{FF2B5EF4-FFF2-40B4-BE49-F238E27FC236}">
                  <a16:creationId xmlns:a16="http://schemas.microsoft.com/office/drawing/2014/main" id="{FC2B7CC8-6E12-5B66-F017-4F4453A936E0}"/>
                </a:ext>
              </a:extLst>
            </p:cNvPr>
            <p:cNvGrpSpPr/>
            <p:nvPr userDrawn="1"/>
          </p:nvGrpSpPr>
          <p:grpSpPr>
            <a:xfrm>
              <a:off x="4149203" y="2141321"/>
              <a:ext cx="2113146" cy="1810753"/>
              <a:chOff x="2920905" y="1171855"/>
              <a:chExt cx="1966671" cy="1659815"/>
            </a:xfrm>
            <a:solidFill>
              <a:srgbClr val="0B082E"/>
            </a:solidFill>
          </p:grpSpPr>
          <p:sp>
            <p:nvSpPr>
              <p:cNvPr id="40" name="Shape 14693">
                <a:extLst>
                  <a:ext uri="{FF2B5EF4-FFF2-40B4-BE49-F238E27FC236}">
                    <a16:creationId xmlns:a16="http://schemas.microsoft.com/office/drawing/2014/main" id="{525D7CA7-56AF-461C-4CE6-304BEA9BFFE7}"/>
                  </a:ext>
                </a:extLst>
              </p:cNvPr>
              <p:cNvSpPr/>
              <p:nvPr/>
            </p:nvSpPr>
            <p:spPr>
              <a:xfrm>
                <a:off x="2920905" y="1171855"/>
                <a:ext cx="1966671" cy="1659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57" y="12384"/>
                    </a:moveTo>
                    <a:cubicBezTo>
                      <a:pt x="18057" y="12384"/>
                      <a:pt x="18057" y="12384"/>
                      <a:pt x="18057" y="12384"/>
                    </a:cubicBezTo>
                    <a:cubicBezTo>
                      <a:pt x="15921" y="12384"/>
                      <a:pt x="14125" y="13306"/>
                      <a:pt x="12620" y="15091"/>
                    </a:cubicBezTo>
                    <a:cubicBezTo>
                      <a:pt x="11116" y="16819"/>
                      <a:pt x="10387" y="19008"/>
                      <a:pt x="10387" y="21485"/>
                    </a:cubicBezTo>
                    <a:cubicBezTo>
                      <a:pt x="10387" y="21542"/>
                      <a:pt x="10387" y="21600"/>
                      <a:pt x="10387" y="21600"/>
                    </a:cubicBezTo>
                    <a:cubicBezTo>
                      <a:pt x="7669" y="21600"/>
                      <a:pt x="7669" y="21600"/>
                      <a:pt x="7669" y="21600"/>
                    </a:cubicBezTo>
                    <a:cubicBezTo>
                      <a:pt x="7815" y="21485"/>
                      <a:pt x="7960" y="21370"/>
                      <a:pt x="8106" y="21197"/>
                    </a:cubicBezTo>
                    <a:cubicBezTo>
                      <a:pt x="8494" y="20736"/>
                      <a:pt x="8689" y="20218"/>
                      <a:pt x="8689" y="19584"/>
                    </a:cubicBezTo>
                    <a:cubicBezTo>
                      <a:pt x="8689" y="18893"/>
                      <a:pt x="8494" y="18374"/>
                      <a:pt x="8106" y="17914"/>
                    </a:cubicBezTo>
                    <a:cubicBezTo>
                      <a:pt x="7718" y="17453"/>
                      <a:pt x="7232" y="17222"/>
                      <a:pt x="6698" y="17222"/>
                    </a:cubicBezTo>
                    <a:cubicBezTo>
                      <a:pt x="6164" y="17222"/>
                      <a:pt x="5679" y="17453"/>
                      <a:pt x="5291" y="17914"/>
                    </a:cubicBezTo>
                    <a:cubicBezTo>
                      <a:pt x="4902" y="18374"/>
                      <a:pt x="4708" y="18893"/>
                      <a:pt x="4708" y="19584"/>
                    </a:cubicBezTo>
                    <a:cubicBezTo>
                      <a:pt x="4708" y="20218"/>
                      <a:pt x="4902" y="20736"/>
                      <a:pt x="5291" y="21197"/>
                    </a:cubicBezTo>
                    <a:cubicBezTo>
                      <a:pt x="5436" y="21370"/>
                      <a:pt x="5582" y="21485"/>
                      <a:pt x="5728" y="21600"/>
                    </a:cubicBezTo>
                    <a:cubicBezTo>
                      <a:pt x="2961" y="21600"/>
                      <a:pt x="2961" y="21600"/>
                      <a:pt x="2961" y="21600"/>
                    </a:cubicBezTo>
                    <a:cubicBezTo>
                      <a:pt x="2961" y="21542"/>
                      <a:pt x="2961" y="21542"/>
                      <a:pt x="2961" y="21485"/>
                    </a:cubicBezTo>
                    <a:cubicBezTo>
                      <a:pt x="2961" y="21370"/>
                      <a:pt x="2961" y="21254"/>
                      <a:pt x="2961" y="21139"/>
                    </a:cubicBezTo>
                    <a:cubicBezTo>
                      <a:pt x="2961" y="20678"/>
                      <a:pt x="3009" y="20160"/>
                      <a:pt x="3009" y="19699"/>
                    </a:cubicBezTo>
                    <a:cubicBezTo>
                      <a:pt x="0" y="17683"/>
                      <a:pt x="0" y="17683"/>
                      <a:pt x="0" y="17683"/>
                    </a:cubicBezTo>
                    <a:cubicBezTo>
                      <a:pt x="194" y="16416"/>
                      <a:pt x="437" y="15149"/>
                      <a:pt x="825" y="13997"/>
                    </a:cubicBezTo>
                    <a:cubicBezTo>
                      <a:pt x="4174" y="14227"/>
                      <a:pt x="4174" y="14227"/>
                      <a:pt x="4174" y="14227"/>
                    </a:cubicBezTo>
                    <a:cubicBezTo>
                      <a:pt x="4611" y="13075"/>
                      <a:pt x="5145" y="12038"/>
                      <a:pt x="5776" y="11002"/>
                    </a:cubicBezTo>
                    <a:cubicBezTo>
                      <a:pt x="4126" y="7315"/>
                      <a:pt x="4126" y="7315"/>
                      <a:pt x="4126" y="7315"/>
                    </a:cubicBezTo>
                    <a:cubicBezTo>
                      <a:pt x="4466" y="6912"/>
                      <a:pt x="4805" y="6451"/>
                      <a:pt x="5145" y="6048"/>
                    </a:cubicBezTo>
                    <a:cubicBezTo>
                      <a:pt x="5485" y="5645"/>
                      <a:pt x="5825" y="5242"/>
                      <a:pt x="6213" y="4838"/>
                    </a:cubicBezTo>
                    <a:cubicBezTo>
                      <a:pt x="9125" y="6912"/>
                      <a:pt x="9125" y="6912"/>
                      <a:pt x="9125" y="6912"/>
                    </a:cubicBezTo>
                    <a:cubicBezTo>
                      <a:pt x="9999" y="6163"/>
                      <a:pt x="10873" y="5530"/>
                      <a:pt x="11795" y="5069"/>
                    </a:cubicBezTo>
                    <a:cubicBezTo>
                      <a:pt x="11795" y="922"/>
                      <a:pt x="11795" y="922"/>
                      <a:pt x="11795" y="922"/>
                    </a:cubicBezTo>
                    <a:cubicBezTo>
                      <a:pt x="12717" y="518"/>
                      <a:pt x="13737" y="230"/>
                      <a:pt x="14707" y="0"/>
                    </a:cubicBezTo>
                    <a:cubicBezTo>
                      <a:pt x="16455" y="3571"/>
                      <a:pt x="16455" y="3571"/>
                      <a:pt x="16455" y="3571"/>
                    </a:cubicBezTo>
                    <a:cubicBezTo>
                      <a:pt x="16989" y="3514"/>
                      <a:pt x="17523" y="3456"/>
                      <a:pt x="18057" y="3456"/>
                    </a:cubicBezTo>
                    <a:cubicBezTo>
                      <a:pt x="18057" y="6970"/>
                      <a:pt x="18057" y="6970"/>
                      <a:pt x="18057" y="6970"/>
                    </a:cubicBezTo>
                    <a:cubicBezTo>
                      <a:pt x="18105" y="6854"/>
                      <a:pt x="18154" y="6797"/>
                      <a:pt x="18202" y="6739"/>
                    </a:cubicBezTo>
                    <a:cubicBezTo>
                      <a:pt x="18591" y="6278"/>
                      <a:pt x="19076" y="6048"/>
                      <a:pt x="19610" y="6048"/>
                    </a:cubicBezTo>
                    <a:cubicBezTo>
                      <a:pt x="20144" y="6048"/>
                      <a:pt x="20629" y="6278"/>
                      <a:pt x="21018" y="6739"/>
                    </a:cubicBezTo>
                    <a:cubicBezTo>
                      <a:pt x="21406" y="7200"/>
                      <a:pt x="21600" y="7718"/>
                      <a:pt x="21600" y="8352"/>
                    </a:cubicBezTo>
                    <a:cubicBezTo>
                      <a:pt x="21600" y="9043"/>
                      <a:pt x="21406" y="9562"/>
                      <a:pt x="21018" y="10022"/>
                    </a:cubicBezTo>
                    <a:cubicBezTo>
                      <a:pt x="20629" y="10483"/>
                      <a:pt x="20144" y="10714"/>
                      <a:pt x="19610" y="10714"/>
                    </a:cubicBezTo>
                    <a:cubicBezTo>
                      <a:pt x="19076" y="10714"/>
                      <a:pt x="18591" y="10483"/>
                      <a:pt x="18202" y="10022"/>
                    </a:cubicBezTo>
                    <a:cubicBezTo>
                      <a:pt x="18154" y="9965"/>
                      <a:pt x="18105" y="9907"/>
                      <a:pt x="18057" y="9792"/>
                    </a:cubicBezTo>
                    <a:lnTo>
                      <a:pt x="18057" y="12384"/>
                    </a:ln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41" name="Freeform 187">
                <a:extLst>
                  <a:ext uri="{FF2B5EF4-FFF2-40B4-BE49-F238E27FC236}">
                    <a16:creationId xmlns:a16="http://schemas.microsoft.com/office/drawing/2014/main" id="{127C0A12-0F1F-84EA-6D3D-CEA7360FA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55" y="1823444"/>
                <a:ext cx="357188" cy="284559"/>
              </a:xfrm>
              <a:custGeom>
                <a:avLst/>
                <a:gdLst>
                  <a:gd name="T0" fmla="*/ 71 w 127"/>
                  <a:gd name="T1" fmla="*/ 4 h 101"/>
                  <a:gd name="T2" fmla="*/ 110 w 127"/>
                  <a:gd name="T3" fmla="*/ 10 h 101"/>
                  <a:gd name="T4" fmla="*/ 127 w 127"/>
                  <a:gd name="T5" fmla="*/ 26 h 101"/>
                  <a:gd name="T6" fmla="*/ 122 w 127"/>
                  <a:gd name="T7" fmla="*/ 26 h 101"/>
                  <a:gd name="T8" fmla="*/ 116 w 127"/>
                  <a:gd name="T9" fmla="*/ 26 h 101"/>
                  <a:gd name="T10" fmla="*/ 105 w 127"/>
                  <a:gd name="T11" fmla="*/ 17 h 101"/>
                  <a:gd name="T12" fmla="*/ 74 w 127"/>
                  <a:gd name="T13" fmla="*/ 12 h 101"/>
                  <a:gd name="T14" fmla="*/ 57 w 127"/>
                  <a:gd name="T15" fmla="*/ 20 h 101"/>
                  <a:gd name="T16" fmla="*/ 46 w 127"/>
                  <a:gd name="T17" fmla="*/ 34 h 101"/>
                  <a:gd name="T18" fmla="*/ 41 w 127"/>
                  <a:gd name="T19" fmla="*/ 37 h 101"/>
                  <a:gd name="T20" fmla="*/ 41 w 127"/>
                  <a:gd name="T21" fmla="*/ 37 h 101"/>
                  <a:gd name="T22" fmla="*/ 32 w 127"/>
                  <a:gd name="T23" fmla="*/ 37 h 101"/>
                  <a:gd name="T24" fmla="*/ 15 w 127"/>
                  <a:gd name="T25" fmla="*/ 50 h 101"/>
                  <a:gd name="T26" fmla="*/ 11 w 127"/>
                  <a:gd name="T27" fmla="*/ 71 h 101"/>
                  <a:gd name="T28" fmla="*/ 24 w 127"/>
                  <a:gd name="T29" fmla="*/ 88 h 101"/>
                  <a:gd name="T30" fmla="*/ 37 w 127"/>
                  <a:gd name="T31" fmla="*/ 92 h 101"/>
                  <a:gd name="T32" fmla="*/ 39 w 127"/>
                  <a:gd name="T33" fmla="*/ 101 h 101"/>
                  <a:gd name="T34" fmla="*/ 19 w 127"/>
                  <a:gd name="T35" fmla="*/ 95 h 101"/>
                  <a:gd name="T36" fmla="*/ 3 w 127"/>
                  <a:gd name="T37" fmla="*/ 73 h 101"/>
                  <a:gd name="T38" fmla="*/ 7 w 127"/>
                  <a:gd name="T39" fmla="*/ 45 h 101"/>
                  <a:gd name="T40" fmla="*/ 30 w 127"/>
                  <a:gd name="T41" fmla="*/ 29 h 101"/>
                  <a:gd name="T42" fmla="*/ 39 w 127"/>
                  <a:gd name="T43" fmla="*/ 28 h 101"/>
                  <a:gd name="T44" fmla="*/ 52 w 127"/>
                  <a:gd name="T45" fmla="*/ 13 h 101"/>
                  <a:gd name="T46" fmla="*/ 71 w 127"/>
                  <a:gd name="T47" fmla="*/ 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7" h="101">
                    <a:moveTo>
                      <a:pt x="71" y="4"/>
                    </a:moveTo>
                    <a:cubicBezTo>
                      <a:pt x="85" y="0"/>
                      <a:pt x="99" y="3"/>
                      <a:pt x="110" y="10"/>
                    </a:cubicBezTo>
                    <a:cubicBezTo>
                      <a:pt x="117" y="14"/>
                      <a:pt x="122" y="19"/>
                      <a:pt x="127" y="26"/>
                    </a:cubicBezTo>
                    <a:cubicBezTo>
                      <a:pt x="125" y="26"/>
                      <a:pt x="124" y="26"/>
                      <a:pt x="122" y="26"/>
                    </a:cubicBezTo>
                    <a:cubicBezTo>
                      <a:pt x="120" y="26"/>
                      <a:pt x="118" y="26"/>
                      <a:pt x="116" y="26"/>
                    </a:cubicBezTo>
                    <a:cubicBezTo>
                      <a:pt x="113" y="23"/>
                      <a:pt x="109" y="20"/>
                      <a:pt x="105" y="17"/>
                    </a:cubicBezTo>
                    <a:cubicBezTo>
                      <a:pt x="96" y="12"/>
                      <a:pt x="85" y="10"/>
                      <a:pt x="74" y="12"/>
                    </a:cubicBezTo>
                    <a:cubicBezTo>
                      <a:pt x="67" y="14"/>
                      <a:pt x="62" y="17"/>
                      <a:pt x="57" y="20"/>
                    </a:cubicBezTo>
                    <a:cubicBezTo>
                      <a:pt x="52" y="24"/>
                      <a:pt x="49" y="29"/>
                      <a:pt x="46" y="34"/>
                    </a:cubicBezTo>
                    <a:cubicBezTo>
                      <a:pt x="45" y="36"/>
                      <a:pt x="43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38" y="36"/>
                      <a:pt x="35" y="37"/>
                      <a:pt x="32" y="37"/>
                    </a:cubicBezTo>
                    <a:cubicBezTo>
                      <a:pt x="24" y="39"/>
                      <a:pt x="18" y="44"/>
                      <a:pt x="15" y="50"/>
                    </a:cubicBezTo>
                    <a:cubicBezTo>
                      <a:pt x="11" y="56"/>
                      <a:pt x="10" y="63"/>
                      <a:pt x="11" y="71"/>
                    </a:cubicBezTo>
                    <a:cubicBezTo>
                      <a:pt x="13" y="78"/>
                      <a:pt x="18" y="84"/>
                      <a:pt x="24" y="88"/>
                    </a:cubicBezTo>
                    <a:cubicBezTo>
                      <a:pt x="28" y="90"/>
                      <a:pt x="32" y="91"/>
                      <a:pt x="37" y="92"/>
                    </a:cubicBezTo>
                    <a:cubicBezTo>
                      <a:pt x="37" y="95"/>
                      <a:pt x="38" y="98"/>
                      <a:pt x="39" y="101"/>
                    </a:cubicBezTo>
                    <a:cubicBezTo>
                      <a:pt x="32" y="101"/>
                      <a:pt x="25" y="99"/>
                      <a:pt x="19" y="95"/>
                    </a:cubicBezTo>
                    <a:cubicBezTo>
                      <a:pt x="11" y="90"/>
                      <a:pt x="5" y="83"/>
                      <a:pt x="3" y="73"/>
                    </a:cubicBezTo>
                    <a:cubicBezTo>
                      <a:pt x="0" y="63"/>
                      <a:pt x="2" y="53"/>
                      <a:pt x="7" y="45"/>
                    </a:cubicBezTo>
                    <a:cubicBezTo>
                      <a:pt x="12" y="37"/>
                      <a:pt x="20" y="31"/>
                      <a:pt x="30" y="29"/>
                    </a:cubicBezTo>
                    <a:cubicBezTo>
                      <a:pt x="33" y="28"/>
                      <a:pt x="36" y="28"/>
                      <a:pt x="39" y="28"/>
                    </a:cubicBezTo>
                    <a:cubicBezTo>
                      <a:pt x="42" y="22"/>
                      <a:pt x="47" y="17"/>
                      <a:pt x="52" y="13"/>
                    </a:cubicBezTo>
                    <a:cubicBezTo>
                      <a:pt x="57" y="9"/>
                      <a:pt x="64" y="5"/>
                      <a:pt x="7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3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400">
                  <a:solidFill>
                    <a:srgbClr val="000000"/>
                  </a:solidFill>
                  <a:latin typeface="+mn-lt"/>
                </a:endParaRPr>
              </a:p>
            </p:txBody>
          </p:sp>
        </p:grpSp>
        <p:grpSp>
          <p:nvGrpSpPr>
            <p:cNvPr id="6" name="组合 70">
              <a:extLst>
                <a:ext uri="{FF2B5EF4-FFF2-40B4-BE49-F238E27FC236}">
                  <a16:creationId xmlns:a16="http://schemas.microsoft.com/office/drawing/2014/main" id="{73835EDD-771F-0773-3DB2-58D490E464D3}"/>
                </a:ext>
              </a:extLst>
            </p:cNvPr>
            <p:cNvGrpSpPr/>
            <p:nvPr userDrawn="1"/>
          </p:nvGrpSpPr>
          <p:grpSpPr>
            <a:xfrm>
              <a:off x="5563584" y="3952073"/>
              <a:ext cx="2133753" cy="1793633"/>
              <a:chOff x="4237247" y="2831669"/>
              <a:chExt cx="1985850" cy="1644122"/>
            </a:xfrm>
            <a:solidFill>
              <a:schemeClr val="accent2"/>
            </a:solidFill>
          </p:grpSpPr>
          <p:sp>
            <p:nvSpPr>
              <p:cNvPr id="25" name="Shape 14695">
                <a:extLst>
                  <a:ext uri="{FF2B5EF4-FFF2-40B4-BE49-F238E27FC236}">
                    <a16:creationId xmlns:a16="http://schemas.microsoft.com/office/drawing/2014/main" id="{9410625F-ADCC-6867-DC27-AA29765F2CCF}"/>
                  </a:ext>
                </a:extLst>
              </p:cNvPr>
              <p:cNvSpPr/>
              <p:nvPr/>
            </p:nvSpPr>
            <p:spPr>
              <a:xfrm>
                <a:off x="4237247" y="2831669"/>
                <a:ext cx="1985850" cy="16441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560" y="9082"/>
                    </a:moveTo>
                    <a:cubicBezTo>
                      <a:pt x="5629" y="9082"/>
                      <a:pt x="7457" y="8209"/>
                      <a:pt x="8900" y="6404"/>
                    </a:cubicBezTo>
                    <a:cubicBezTo>
                      <a:pt x="10391" y="4658"/>
                      <a:pt x="11113" y="2504"/>
                      <a:pt x="11161" y="0"/>
                    </a:cubicBezTo>
                    <a:cubicBezTo>
                      <a:pt x="13181" y="0"/>
                      <a:pt x="13181" y="0"/>
                      <a:pt x="13181" y="0"/>
                    </a:cubicBezTo>
                    <a:cubicBezTo>
                      <a:pt x="13181" y="0"/>
                      <a:pt x="13181" y="58"/>
                      <a:pt x="13181" y="58"/>
                    </a:cubicBezTo>
                    <a:cubicBezTo>
                      <a:pt x="12796" y="524"/>
                      <a:pt x="12604" y="1106"/>
                      <a:pt x="12604" y="1747"/>
                    </a:cubicBezTo>
                    <a:cubicBezTo>
                      <a:pt x="12604" y="2387"/>
                      <a:pt x="12796" y="2969"/>
                      <a:pt x="13181" y="3377"/>
                    </a:cubicBezTo>
                    <a:cubicBezTo>
                      <a:pt x="13566" y="3843"/>
                      <a:pt x="13999" y="4075"/>
                      <a:pt x="14528" y="4075"/>
                    </a:cubicBezTo>
                    <a:cubicBezTo>
                      <a:pt x="15106" y="4075"/>
                      <a:pt x="15539" y="3843"/>
                      <a:pt x="15923" y="3377"/>
                    </a:cubicBezTo>
                    <a:cubicBezTo>
                      <a:pt x="16308" y="2969"/>
                      <a:pt x="16501" y="2387"/>
                      <a:pt x="16501" y="1747"/>
                    </a:cubicBezTo>
                    <a:cubicBezTo>
                      <a:pt x="16501" y="1106"/>
                      <a:pt x="16308" y="524"/>
                      <a:pt x="15923" y="58"/>
                    </a:cubicBezTo>
                    <a:cubicBezTo>
                      <a:pt x="15923" y="58"/>
                      <a:pt x="15875" y="0"/>
                      <a:pt x="15875" y="0"/>
                    </a:cubicBezTo>
                    <a:cubicBezTo>
                      <a:pt x="18665" y="0"/>
                      <a:pt x="18665" y="0"/>
                      <a:pt x="18665" y="0"/>
                    </a:cubicBezTo>
                    <a:cubicBezTo>
                      <a:pt x="18665" y="640"/>
                      <a:pt x="18665" y="1281"/>
                      <a:pt x="18617" y="1863"/>
                    </a:cubicBezTo>
                    <a:cubicBezTo>
                      <a:pt x="21600" y="3843"/>
                      <a:pt x="21600" y="3843"/>
                      <a:pt x="21600" y="3843"/>
                    </a:cubicBezTo>
                    <a:cubicBezTo>
                      <a:pt x="21456" y="4949"/>
                      <a:pt x="21215" y="5997"/>
                      <a:pt x="20927" y="7045"/>
                    </a:cubicBezTo>
                    <a:cubicBezTo>
                      <a:pt x="17415" y="7278"/>
                      <a:pt x="17415" y="7278"/>
                      <a:pt x="17415" y="7278"/>
                    </a:cubicBezTo>
                    <a:cubicBezTo>
                      <a:pt x="16982" y="8442"/>
                      <a:pt x="16453" y="9548"/>
                      <a:pt x="15779" y="10654"/>
                    </a:cubicBezTo>
                    <a:cubicBezTo>
                      <a:pt x="17559" y="14148"/>
                      <a:pt x="17559" y="14148"/>
                      <a:pt x="17559" y="14148"/>
                    </a:cubicBezTo>
                    <a:cubicBezTo>
                      <a:pt x="17222" y="14613"/>
                      <a:pt x="16886" y="15021"/>
                      <a:pt x="16549" y="15487"/>
                    </a:cubicBezTo>
                    <a:cubicBezTo>
                      <a:pt x="16164" y="15894"/>
                      <a:pt x="15827" y="16302"/>
                      <a:pt x="15442" y="16709"/>
                    </a:cubicBezTo>
                    <a:cubicBezTo>
                      <a:pt x="12508" y="14613"/>
                      <a:pt x="12508" y="14613"/>
                      <a:pt x="12508" y="14613"/>
                    </a:cubicBezTo>
                    <a:cubicBezTo>
                      <a:pt x="11594" y="15429"/>
                      <a:pt x="10680" y="16069"/>
                      <a:pt x="9718" y="16593"/>
                    </a:cubicBezTo>
                    <a:cubicBezTo>
                      <a:pt x="9718" y="20727"/>
                      <a:pt x="9718" y="20727"/>
                      <a:pt x="9718" y="20727"/>
                    </a:cubicBezTo>
                    <a:cubicBezTo>
                      <a:pt x="8804" y="21134"/>
                      <a:pt x="7890" y="21425"/>
                      <a:pt x="6927" y="21600"/>
                    </a:cubicBezTo>
                    <a:cubicBezTo>
                      <a:pt x="5196" y="17990"/>
                      <a:pt x="5196" y="17990"/>
                      <a:pt x="5196" y="17990"/>
                    </a:cubicBezTo>
                    <a:cubicBezTo>
                      <a:pt x="4666" y="18049"/>
                      <a:pt x="4137" y="18107"/>
                      <a:pt x="3656" y="18107"/>
                    </a:cubicBezTo>
                    <a:cubicBezTo>
                      <a:pt x="3608" y="18107"/>
                      <a:pt x="3608" y="18107"/>
                      <a:pt x="3560" y="18107"/>
                    </a:cubicBezTo>
                    <a:cubicBezTo>
                      <a:pt x="3560" y="14439"/>
                      <a:pt x="3560" y="14439"/>
                      <a:pt x="3560" y="14439"/>
                    </a:cubicBezTo>
                    <a:cubicBezTo>
                      <a:pt x="3512" y="14555"/>
                      <a:pt x="3416" y="14672"/>
                      <a:pt x="3319" y="14788"/>
                    </a:cubicBezTo>
                    <a:cubicBezTo>
                      <a:pt x="2935" y="15254"/>
                      <a:pt x="2453" y="15487"/>
                      <a:pt x="1924" y="15487"/>
                    </a:cubicBezTo>
                    <a:cubicBezTo>
                      <a:pt x="1395" y="15487"/>
                      <a:pt x="914" y="15254"/>
                      <a:pt x="529" y="14788"/>
                    </a:cubicBezTo>
                    <a:cubicBezTo>
                      <a:pt x="192" y="14381"/>
                      <a:pt x="0" y="13798"/>
                      <a:pt x="0" y="13158"/>
                    </a:cubicBezTo>
                    <a:cubicBezTo>
                      <a:pt x="0" y="12518"/>
                      <a:pt x="192" y="11935"/>
                      <a:pt x="529" y="11470"/>
                    </a:cubicBezTo>
                    <a:cubicBezTo>
                      <a:pt x="914" y="11004"/>
                      <a:pt x="1395" y="10771"/>
                      <a:pt x="1924" y="10771"/>
                    </a:cubicBezTo>
                    <a:cubicBezTo>
                      <a:pt x="2453" y="10771"/>
                      <a:pt x="2935" y="11004"/>
                      <a:pt x="3319" y="11470"/>
                    </a:cubicBezTo>
                    <a:cubicBezTo>
                      <a:pt x="3416" y="11586"/>
                      <a:pt x="3512" y="11702"/>
                      <a:pt x="3560" y="11819"/>
                    </a:cubicBezTo>
                    <a:lnTo>
                      <a:pt x="3560" y="9082"/>
                    </a:ln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ea"/>
                  <a:sym typeface="+mn-lt"/>
                </a:endParaRPr>
              </a:p>
            </p:txBody>
          </p:sp>
          <p:grpSp>
            <p:nvGrpSpPr>
              <p:cNvPr id="26" name="组合 72">
                <a:extLst>
                  <a:ext uri="{FF2B5EF4-FFF2-40B4-BE49-F238E27FC236}">
                    <a16:creationId xmlns:a16="http://schemas.microsoft.com/office/drawing/2014/main" id="{4D0DDF2E-8DA1-9116-CF3C-B1D21ABE8CDC}"/>
                  </a:ext>
                </a:extLst>
              </p:cNvPr>
              <p:cNvGrpSpPr/>
              <p:nvPr/>
            </p:nvGrpSpPr>
            <p:grpSpPr>
              <a:xfrm>
                <a:off x="4938469" y="3289087"/>
                <a:ext cx="583406" cy="583406"/>
                <a:chOff x="5751513" y="4441826"/>
                <a:chExt cx="777875" cy="777875"/>
              </a:xfrm>
              <a:grpFill/>
            </p:grpSpPr>
            <p:sp>
              <p:nvSpPr>
                <p:cNvPr id="27" name="Freeform 200">
                  <a:extLst>
                    <a:ext uri="{FF2B5EF4-FFF2-40B4-BE49-F238E27FC236}">
                      <a16:creationId xmlns:a16="http://schemas.microsoft.com/office/drawing/2014/main" id="{B1887268-472F-FB7E-015F-2154EF16A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9813" y="4441826"/>
                  <a:ext cx="44450" cy="161925"/>
                </a:xfrm>
                <a:custGeom>
                  <a:avLst/>
                  <a:gdLst>
                    <a:gd name="T0" fmla="*/ 0 w 12"/>
                    <a:gd name="T1" fmla="*/ 37 h 43"/>
                    <a:gd name="T2" fmla="*/ 6 w 12"/>
                    <a:gd name="T3" fmla="*/ 43 h 43"/>
                    <a:gd name="T4" fmla="*/ 12 w 12"/>
                    <a:gd name="T5" fmla="*/ 37 h 43"/>
                    <a:gd name="T6" fmla="*/ 12 w 12"/>
                    <a:gd name="T7" fmla="*/ 6 h 43"/>
                    <a:gd name="T8" fmla="*/ 6 w 12"/>
                    <a:gd name="T9" fmla="*/ 0 h 43"/>
                    <a:gd name="T10" fmla="*/ 0 w 12"/>
                    <a:gd name="T11" fmla="*/ 6 h 43"/>
                    <a:gd name="T12" fmla="*/ 0 w 12"/>
                    <a:gd name="T13" fmla="*/ 37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3">
                      <a:moveTo>
                        <a:pt x="0" y="37"/>
                      </a:moveTo>
                      <a:cubicBezTo>
                        <a:pt x="0" y="40"/>
                        <a:pt x="2" y="43"/>
                        <a:pt x="6" y="43"/>
                      </a:cubicBezTo>
                      <a:cubicBezTo>
                        <a:pt x="9" y="43"/>
                        <a:pt x="12" y="40"/>
                        <a:pt x="12" y="37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7"/>
                        <a:pt x="0" y="37"/>
                        <a:pt x="0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8" name="Freeform 201">
                  <a:extLst>
                    <a:ext uri="{FF2B5EF4-FFF2-40B4-BE49-F238E27FC236}">
                      <a16:creationId xmlns:a16="http://schemas.microsoft.com/office/drawing/2014/main" id="{D8C054CA-40FD-5F50-D4FA-E8104F23A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9813" y="5073651"/>
                  <a:ext cx="44450" cy="146050"/>
                </a:xfrm>
                <a:custGeom>
                  <a:avLst/>
                  <a:gdLst>
                    <a:gd name="T0" fmla="*/ 0 w 12"/>
                    <a:gd name="T1" fmla="*/ 33 h 39"/>
                    <a:gd name="T2" fmla="*/ 6 w 12"/>
                    <a:gd name="T3" fmla="*/ 39 h 39"/>
                    <a:gd name="T4" fmla="*/ 12 w 12"/>
                    <a:gd name="T5" fmla="*/ 33 h 39"/>
                    <a:gd name="T6" fmla="*/ 12 w 12"/>
                    <a:gd name="T7" fmla="*/ 6 h 39"/>
                    <a:gd name="T8" fmla="*/ 6 w 12"/>
                    <a:gd name="T9" fmla="*/ 0 h 39"/>
                    <a:gd name="T10" fmla="*/ 0 w 12"/>
                    <a:gd name="T11" fmla="*/ 6 h 39"/>
                    <a:gd name="T12" fmla="*/ 0 w 12"/>
                    <a:gd name="T13" fmla="*/ 3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9">
                      <a:moveTo>
                        <a:pt x="0" y="33"/>
                      </a:moveTo>
                      <a:cubicBezTo>
                        <a:pt x="0" y="36"/>
                        <a:pt x="2" y="39"/>
                        <a:pt x="6" y="39"/>
                      </a:cubicBezTo>
                      <a:cubicBezTo>
                        <a:pt x="9" y="39"/>
                        <a:pt x="12" y="36"/>
                        <a:pt x="12" y="33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3"/>
                        <a:pt x="9" y="0"/>
                        <a:pt x="6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33"/>
                        <a:pt x="0" y="33"/>
                        <a:pt x="0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9" name="Freeform 202">
                  <a:extLst>
                    <a:ext uri="{FF2B5EF4-FFF2-40B4-BE49-F238E27FC236}">
                      <a16:creationId xmlns:a16="http://schemas.microsoft.com/office/drawing/2014/main" id="{B52D996A-C9A1-FCEC-F546-F5D0A9A0BE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7463" y="4806951"/>
                  <a:ext cx="161925" cy="44450"/>
                </a:xfrm>
                <a:custGeom>
                  <a:avLst/>
                  <a:gdLst>
                    <a:gd name="T0" fmla="*/ 6 w 43"/>
                    <a:gd name="T1" fmla="*/ 0 h 12"/>
                    <a:gd name="T2" fmla="*/ 0 w 43"/>
                    <a:gd name="T3" fmla="*/ 6 h 12"/>
                    <a:gd name="T4" fmla="*/ 6 w 43"/>
                    <a:gd name="T5" fmla="*/ 12 h 12"/>
                    <a:gd name="T6" fmla="*/ 37 w 43"/>
                    <a:gd name="T7" fmla="*/ 12 h 12"/>
                    <a:gd name="T8" fmla="*/ 43 w 43"/>
                    <a:gd name="T9" fmla="*/ 6 h 12"/>
                    <a:gd name="T10" fmla="*/ 37 w 43"/>
                    <a:gd name="T11" fmla="*/ 0 h 12"/>
                    <a:gd name="T12" fmla="*/ 6 w 43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40" y="12"/>
                        <a:pt x="43" y="10"/>
                        <a:pt x="43" y="6"/>
                      </a:cubicBezTo>
                      <a:cubicBezTo>
                        <a:pt x="43" y="3"/>
                        <a:pt x="40" y="0"/>
                        <a:pt x="3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0" name="Freeform 203">
                  <a:extLst>
                    <a:ext uri="{FF2B5EF4-FFF2-40B4-BE49-F238E27FC236}">
                      <a16:creationId xmlns:a16="http://schemas.microsoft.com/office/drawing/2014/main" id="{69E85B0D-0E18-FEF0-5335-C80E8F4470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1513" y="4806951"/>
                  <a:ext cx="146050" cy="44450"/>
                </a:xfrm>
                <a:custGeom>
                  <a:avLst/>
                  <a:gdLst>
                    <a:gd name="T0" fmla="*/ 6 w 39"/>
                    <a:gd name="T1" fmla="*/ 0 h 12"/>
                    <a:gd name="T2" fmla="*/ 0 w 39"/>
                    <a:gd name="T3" fmla="*/ 6 h 12"/>
                    <a:gd name="T4" fmla="*/ 6 w 39"/>
                    <a:gd name="T5" fmla="*/ 12 h 12"/>
                    <a:gd name="T6" fmla="*/ 33 w 39"/>
                    <a:gd name="T7" fmla="*/ 12 h 12"/>
                    <a:gd name="T8" fmla="*/ 39 w 39"/>
                    <a:gd name="T9" fmla="*/ 6 h 12"/>
                    <a:gd name="T10" fmla="*/ 33 w 39"/>
                    <a:gd name="T11" fmla="*/ 0 h 12"/>
                    <a:gd name="T12" fmla="*/ 6 w 39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9" h="1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"/>
                        <a:pt x="3" y="12"/>
                        <a:pt x="6" y="12"/>
                      </a:cubicBezTo>
                      <a:cubicBezTo>
                        <a:pt x="33" y="12"/>
                        <a:pt x="33" y="12"/>
                        <a:pt x="33" y="12"/>
                      </a:cubicBezTo>
                      <a:cubicBezTo>
                        <a:pt x="36" y="12"/>
                        <a:pt x="39" y="10"/>
                        <a:pt x="39" y="6"/>
                      </a:cubicBezTo>
                      <a:cubicBezTo>
                        <a:pt x="39" y="3"/>
                        <a:pt x="36" y="0"/>
                        <a:pt x="33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1" name="Freeform 204">
                  <a:extLst>
                    <a:ext uri="{FF2B5EF4-FFF2-40B4-BE49-F238E27FC236}">
                      <a16:creationId xmlns:a16="http://schemas.microsoft.com/office/drawing/2014/main" id="{7DEC4389-0F40-5B5F-0157-0B2CC997CD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9363" y="4622801"/>
                  <a:ext cx="155575" cy="109538"/>
                </a:xfrm>
                <a:custGeom>
                  <a:avLst/>
                  <a:gdLst>
                    <a:gd name="T0" fmla="*/ 4 w 41"/>
                    <a:gd name="T1" fmla="*/ 17 h 29"/>
                    <a:gd name="T2" fmla="*/ 2 w 41"/>
                    <a:gd name="T3" fmla="*/ 25 h 29"/>
                    <a:gd name="T4" fmla="*/ 10 w 41"/>
                    <a:gd name="T5" fmla="*/ 27 h 29"/>
                    <a:gd name="T6" fmla="*/ 37 w 41"/>
                    <a:gd name="T7" fmla="*/ 12 h 29"/>
                    <a:gd name="T8" fmla="*/ 39 w 41"/>
                    <a:gd name="T9" fmla="*/ 4 h 29"/>
                    <a:gd name="T10" fmla="*/ 31 w 41"/>
                    <a:gd name="T11" fmla="*/ 1 h 29"/>
                    <a:gd name="T12" fmla="*/ 4 w 41"/>
                    <a:gd name="T13" fmla="*/ 1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" h="29">
                      <a:moveTo>
                        <a:pt x="4" y="17"/>
                      </a:moveTo>
                      <a:cubicBezTo>
                        <a:pt x="1" y="19"/>
                        <a:pt x="0" y="22"/>
                        <a:pt x="2" y="25"/>
                      </a:cubicBezTo>
                      <a:cubicBezTo>
                        <a:pt x="4" y="28"/>
                        <a:pt x="7" y="29"/>
                        <a:pt x="10" y="27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40" y="10"/>
                        <a:pt x="41" y="7"/>
                        <a:pt x="39" y="4"/>
                      </a:cubicBezTo>
                      <a:cubicBezTo>
                        <a:pt x="38" y="1"/>
                        <a:pt x="34" y="0"/>
                        <a:pt x="31" y="1"/>
                      </a:cubicBezTo>
                      <a:cubicBezTo>
                        <a:pt x="4" y="17"/>
                        <a:pt x="4" y="17"/>
                        <a:pt x="4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2" name="Freeform 206">
                  <a:extLst>
                    <a:ext uri="{FF2B5EF4-FFF2-40B4-BE49-F238E27FC236}">
                      <a16:creationId xmlns:a16="http://schemas.microsoft.com/office/drawing/2014/main" id="{49F53EAF-0DDE-3CEF-81F7-98A0C3BD0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0726" y="4938713"/>
                  <a:ext cx="134938" cy="101600"/>
                </a:xfrm>
                <a:custGeom>
                  <a:avLst/>
                  <a:gdLst>
                    <a:gd name="T0" fmla="*/ 3 w 36"/>
                    <a:gd name="T1" fmla="*/ 15 h 27"/>
                    <a:gd name="T2" fmla="*/ 1 w 36"/>
                    <a:gd name="T3" fmla="*/ 23 h 27"/>
                    <a:gd name="T4" fmla="*/ 9 w 36"/>
                    <a:gd name="T5" fmla="*/ 25 h 27"/>
                    <a:gd name="T6" fmla="*/ 32 w 36"/>
                    <a:gd name="T7" fmla="*/ 12 h 27"/>
                    <a:gd name="T8" fmla="*/ 35 w 36"/>
                    <a:gd name="T9" fmla="*/ 4 h 27"/>
                    <a:gd name="T10" fmla="*/ 26 w 36"/>
                    <a:gd name="T11" fmla="*/ 1 h 27"/>
                    <a:gd name="T12" fmla="*/ 3 w 36"/>
                    <a:gd name="T13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27">
                      <a:moveTo>
                        <a:pt x="3" y="15"/>
                      </a:moveTo>
                      <a:cubicBezTo>
                        <a:pt x="1" y="16"/>
                        <a:pt x="0" y="20"/>
                        <a:pt x="1" y="23"/>
                      </a:cubicBezTo>
                      <a:cubicBezTo>
                        <a:pt x="3" y="26"/>
                        <a:pt x="7" y="27"/>
                        <a:pt x="9" y="25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5" y="10"/>
                        <a:pt x="36" y="7"/>
                        <a:pt x="35" y="4"/>
                      </a:cubicBezTo>
                      <a:cubicBezTo>
                        <a:pt x="33" y="1"/>
                        <a:pt x="29" y="0"/>
                        <a:pt x="26" y="1"/>
                      </a:cubicBezTo>
                      <a:cubicBezTo>
                        <a:pt x="3" y="15"/>
                        <a:pt x="3" y="15"/>
                        <a:pt x="3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3" name="Freeform 207">
                  <a:extLst>
                    <a:ext uri="{FF2B5EF4-FFF2-40B4-BE49-F238E27FC236}">
                      <a16:creationId xmlns:a16="http://schemas.microsoft.com/office/drawing/2014/main" id="{B874B891-D9FB-09E8-E8ED-BA30F5E26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0463" y="4487863"/>
                  <a:ext cx="107950" cy="153988"/>
                </a:xfrm>
                <a:custGeom>
                  <a:avLst/>
                  <a:gdLst>
                    <a:gd name="T0" fmla="*/ 2 w 29"/>
                    <a:gd name="T1" fmla="*/ 31 h 41"/>
                    <a:gd name="T2" fmla="*/ 4 w 29"/>
                    <a:gd name="T3" fmla="*/ 39 h 41"/>
                    <a:gd name="T4" fmla="*/ 12 w 29"/>
                    <a:gd name="T5" fmla="*/ 37 h 41"/>
                    <a:gd name="T6" fmla="*/ 28 w 29"/>
                    <a:gd name="T7" fmla="*/ 10 h 41"/>
                    <a:gd name="T8" fmla="*/ 25 w 29"/>
                    <a:gd name="T9" fmla="*/ 2 h 41"/>
                    <a:gd name="T10" fmla="*/ 17 w 29"/>
                    <a:gd name="T11" fmla="*/ 4 h 41"/>
                    <a:gd name="T12" fmla="*/ 2 w 29"/>
                    <a:gd name="T13" fmla="*/ 3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41">
                      <a:moveTo>
                        <a:pt x="2" y="31"/>
                      </a:moveTo>
                      <a:cubicBezTo>
                        <a:pt x="0" y="34"/>
                        <a:pt x="1" y="37"/>
                        <a:pt x="4" y="39"/>
                      </a:cubicBezTo>
                      <a:cubicBezTo>
                        <a:pt x="7" y="41"/>
                        <a:pt x="10" y="40"/>
                        <a:pt x="12" y="37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29" y="7"/>
                        <a:pt x="28" y="4"/>
                        <a:pt x="25" y="2"/>
                      </a:cubicBezTo>
                      <a:cubicBezTo>
                        <a:pt x="22" y="0"/>
                        <a:pt x="19" y="1"/>
                        <a:pt x="17" y="4"/>
                      </a:cubicBezTo>
                      <a:cubicBezTo>
                        <a:pt x="2" y="31"/>
                        <a:pt x="2" y="31"/>
                        <a:pt x="2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4" name="Freeform 208">
                  <a:extLst>
                    <a:ext uri="{FF2B5EF4-FFF2-40B4-BE49-F238E27FC236}">
                      <a16:creationId xmlns:a16="http://schemas.microsoft.com/office/drawing/2014/main" id="{BC25C106-96C6-C14B-070F-80D448189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2488" y="5035551"/>
                  <a:ext cx="101600" cy="139700"/>
                </a:xfrm>
                <a:custGeom>
                  <a:avLst/>
                  <a:gdLst>
                    <a:gd name="T0" fmla="*/ 2 w 27"/>
                    <a:gd name="T1" fmla="*/ 27 h 37"/>
                    <a:gd name="T2" fmla="*/ 4 w 27"/>
                    <a:gd name="T3" fmla="*/ 35 h 37"/>
                    <a:gd name="T4" fmla="*/ 12 w 27"/>
                    <a:gd name="T5" fmla="*/ 33 h 37"/>
                    <a:gd name="T6" fmla="*/ 26 w 27"/>
                    <a:gd name="T7" fmla="*/ 10 h 37"/>
                    <a:gd name="T8" fmla="*/ 23 w 27"/>
                    <a:gd name="T9" fmla="*/ 1 h 37"/>
                    <a:gd name="T10" fmla="*/ 15 w 27"/>
                    <a:gd name="T11" fmla="*/ 4 h 37"/>
                    <a:gd name="T12" fmla="*/ 2 w 27"/>
                    <a:gd name="T13" fmla="*/ 2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7">
                      <a:moveTo>
                        <a:pt x="2" y="27"/>
                      </a:moveTo>
                      <a:cubicBezTo>
                        <a:pt x="0" y="30"/>
                        <a:pt x="1" y="33"/>
                        <a:pt x="4" y="35"/>
                      </a:cubicBezTo>
                      <a:cubicBezTo>
                        <a:pt x="7" y="37"/>
                        <a:pt x="11" y="36"/>
                        <a:pt x="12" y="33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7" y="7"/>
                        <a:pt x="26" y="3"/>
                        <a:pt x="23" y="1"/>
                      </a:cubicBezTo>
                      <a:cubicBezTo>
                        <a:pt x="20" y="0"/>
                        <a:pt x="17" y="1"/>
                        <a:pt x="15" y="4"/>
                      </a:cubicBezTo>
                      <a:cubicBezTo>
                        <a:pt x="2" y="27"/>
                        <a:pt x="2" y="27"/>
                        <a:pt x="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5" name="Freeform 209">
                  <a:extLst>
                    <a:ext uri="{FF2B5EF4-FFF2-40B4-BE49-F238E27FC236}">
                      <a16:creationId xmlns:a16="http://schemas.microsoft.com/office/drawing/2014/main" id="{F44F116C-B25F-4C9F-6A37-D80EF1EAF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2488" y="4487863"/>
                  <a:ext cx="107950" cy="153988"/>
                </a:xfrm>
                <a:custGeom>
                  <a:avLst/>
                  <a:gdLst>
                    <a:gd name="T0" fmla="*/ 17 w 29"/>
                    <a:gd name="T1" fmla="*/ 37 h 41"/>
                    <a:gd name="T2" fmla="*/ 25 w 29"/>
                    <a:gd name="T3" fmla="*/ 39 h 41"/>
                    <a:gd name="T4" fmla="*/ 28 w 29"/>
                    <a:gd name="T5" fmla="*/ 31 h 41"/>
                    <a:gd name="T6" fmla="*/ 12 w 29"/>
                    <a:gd name="T7" fmla="*/ 4 h 41"/>
                    <a:gd name="T8" fmla="*/ 4 w 29"/>
                    <a:gd name="T9" fmla="*/ 2 h 41"/>
                    <a:gd name="T10" fmla="*/ 2 w 29"/>
                    <a:gd name="T11" fmla="*/ 10 h 41"/>
                    <a:gd name="T12" fmla="*/ 17 w 29"/>
                    <a:gd name="T13" fmla="*/ 37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41">
                      <a:moveTo>
                        <a:pt x="17" y="37"/>
                      </a:moveTo>
                      <a:cubicBezTo>
                        <a:pt x="19" y="40"/>
                        <a:pt x="23" y="41"/>
                        <a:pt x="25" y="39"/>
                      </a:cubicBezTo>
                      <a:cubicBezTo>
                        <a:pt x="28" y="37"/>
                        <a:pt x="29" y="34"/>
                        <a:pt x="28" y="31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1"/>
                        <a:pt x="7" y="0"/>
                        <a:pt x="4" y="2"/>
                      </a:cubicBezTo>
                      <a:cubicBezTo>
                        <a:pt x="1" y="4"/>
                        <a:pt x="0" y="7"/>
                        <a:pt x="2" y="10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6" name="Freeform 210">
                  <a:extLst>
                    <a:ext uri="{FF2B5EF4-FFF2-40B4-BE49-F238E27FC236}">
                      <a16:creationId xmlns:a16="http://schemas.microsoft.com/office/drawing/2014/main" id="{74175B3A-75E4-AA7F-B3C9-F65A39FE2E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6813" y="5035551"/>
                  <a:ext cx="101600" cy="139700"/>
                </a:xfrm>
                <a:custGeom>
                  <a:avLst/>
                  <a:gdLst>
                    <a:gd name="T0" fmla="*/ 15 w 27"/>
                    <a:gd name="T1" fmla="*/ 33 h 37"/>
                    <a:gd name="T2" fmla="*/ 23 w 27"/>
                    <a:gd name="T3" fmla="*/ 35 h 37"/>
                    <a:gd name="T4" fmla="*/ 26 w 27"/>
                    <a:gd name="T5" fmla="*/ 27 h 37"/>
                    <a:gd name="T6" fmla="*/ 12 w 27"/>
                    <a:gd name="T7" fmla="*/ 4 h 37"/>
                    <a:gd name="T8" fmla="*/ 4 w 27"/>
                    <a:gd name="T9" fmla="*/ 1 h 37"/>
                    <a:gd name="T10" fmla="*/ 2 w 27"/>
                    <a:gd name="T11" fmla="*/ 10 h 37"/>
                    <a:gd name="T12" fmla="*/ 15 w 27"/>
                    <a:gd name="T13" fmla="*/ 3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7">
                      <a:moveTo>
                        <a:pt x="15" y="33"/>
                      </a:moveTo>
                      <a:cubicBezTo>
                        <a:pt x="17" y="36"/>
                        <a:pt x="20" y="37"/>
                        <a:pt x="23" y="35"/>
                      </a:cubicBezTo>
                      <a:cubicBezTo>
                        <a:pt x="26" y="33"/>
                        <a:pt x="27" y="30"/>
                        <a:pt x="26" y="27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1"/>
                        <a:pt x="7" y="0"/>
                        <a:pt x="4" y="1"/>
                      </a:cubicBezTo>
                      <a:cubicBezTo>
                        <a:pt x="1" y="3"/>
                        <a:pt x="0" y="7"/>
                        <a:pt x="2" y="10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8" name="Freeform 211">
                  <a:extLst>
                    <a:ext uri="{FF2B5EF4-FFF2-40B4-BE49-F238E27FC236}">
                      <a16:creationId xmlns:a16="http://schemas.microsoft.com/office/drawing/2014/main" id="{55601C19-0CCC-94A5-2065-82CE38D25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00726" y="4622801"/>
                  <a:ext cx="149225" cy="109538"/>
                </a:xfrm>
                <a:custGeom>
                  <a:avLst/>
                  <a:gdLst>
                    <a:gd name="T0" fmla="*/ 30 w 40"/>
                    <a:gd name="T1" fmla="*/ 27 h 29"/>
                    <a:gd name="T2" fmla="*/ 38 w 40"/>
                    <a:gd name="T3" fmla="*/ 25 h 29"/>
                    <a:gd name="T4" fmla="*/ 36 w 40"/>
                    <a:gd name="T5" fmla="*/ 17 h 29"/>
                    <a:gd name="T6" fmla="*/ 9 w 40"/>
                    <a:gd name="T7" fmla="*/ 1 h 29"/>
                    <a:gd name="T8" fmla="*/ 1 w 40"/>
                    <a:gd name="T9" fmla="*/ 4 h 29"/>
                    <a:gd name="T10" fmla="*/ 3 w 40"/>
                    <a:gd name="T11" fmla="*/ 12 h 29"/>
                    <a:gd name="T12" fmla="*/ 30 w 40"/>
                    <a:gd name="T13" fmla="*/ 2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29">
                      <a:moveTo>
                        <a:pt x="30" y="27"/>
                      </a:moveTo>
                      <a:cubicBezTo>
                        <a:pt x="33" y="29"/>
                        <a:pt x="37" y="28"/>
                        <a:pt x="38" y="25"/>
                      </a:cubicBezTo>
                      <a:cubicBezTo>
                        <a:pt x="40" y="22"/>
                        <a:pt x="39" y="19"/>
                        <a:pt x="36" y="17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7" y="0"/>
                        <a:pt x="3" y="1"/>
                        <a:pt x="1" y="4"/>
                      </a:cubicBezTo>
                      <a:cubicBezTo>
                        <a:pt x="0" y="7"/>
                        <a:pt x="1" y="10"/>
                        <a:pt x="3" y="12"/>
                      </a:cubicBezTo>
                      <a:cubicBezTo>
                        <a:pt x="30" y="27"/>
                        <a:pt x="30" y="27"/>
                        <a:pt x="3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39" name="Freeform 212">
                  <a:extLst>
                    <a:ext uri="{FF2B5EF4-FFF2-40B4-BE49-F238E27FC236}">
                      <a16:creationId xmlns:a16="http://schemas.microsoft.com/office/drawing/2014/main" id="{D2584B11-87D4-2581-4646-8CA470C95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5238" y="4938713"/>
                  <a:ext cx="139700" cy="101600"/>
                </a:xfrm>
                <a:custGeom>
                  <a:avLst/>
                  <a:gdLst>
                    <a:gd name="T0" fmla="*/ 27 w 37"/>
                    <a:gd name="T1" fmla="*/ 25 h 27"/>
                    <a:gd name="T2" fmla="*/ 35 w 37"/>
                    <a:gd name="T3" fmla="*/ 23 h 27"/>
                    <a:gd name="T4" fmla="*/ 33 w 37"/>
                    <a:gd name="T5" fmla="*/ 15 h 27"/>
                    <a:gd name="T6" fmla="*/ 10 w 37"/>
                    <a:gd name="T7" fmla="*/ 1 h 27"/>
                    <a:gd name="T8" fmla="*/ 2 w 37"/>
                    <a:gd name="T9" fmla="*/ 4 h 27"/>
                    <a:gd name="T10" fmla="*/ 4 w 37"/>
                    <a:gd name="T11" fmla="*/ 12 h 27"/>
                    <a:gd name="T12" fmla="*/ 27 w 37"/>
                    <a:gd name="T13" fmla="*/ 2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7">
                      <a:moveTo>
                        <a:pt x="27" y="25"/>
                      </a:moveTo>
                      <a:cubicBezTo>
                        <a:pt x="30" y="27"/>
                        <a:pt x="34" y="26"/>
                        <a:pt x="35" y="23"/>
                      </a:cubicBezTo>
                      <a:cubicBezTo>
                        <a:pt x="37" y="20"/>
                        <a:pt x="36" y="16"/>
                        <a:pt x="33" y="15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7" y="0"/>
                        <a:pt x="3" y="1"/>
                        <a:pt x="2" y="4"/>
                      </a:cubicBezTo>
                      <a:cubicBezTo>
                        <a:pt x="0" y="7"/>
                        <a:pt x="1" y="10"/>
                        <a:pt x="4" y="12"/>
                      </a:cubicBezTo>
                      <a:cubicBezTo>
                        <a:pt x="27" y="25"/>
                        <a:pt x="27" y="25"/>
                        <a:pt x="27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7" name="组合 86">
              <a:extLst>
                <a:ext uri="{FF2B5EF4-FFF2-40B4-BE49-F238E27FC236}">
                  <a16:creationId xmlns:a16="http://schemas.microsoft.com/office/drawing/2014/main" id="{5B7D9A52-11DA-7957-E414-C7257E7FBE13}"/>
                </a:ext>
              </a:extLst>
            </p:cNvPr>
            <p:cNvGrpSpPr/>
            <p:nvPr userDrawn="1"/>
          </p:nvGrpSpPr>
          <p:grpSpPr>
            <a:xfrm>
              <a:off x="5915776" y="2135615"/>
              <a:ext cx="1775942" cy="2155022"/>
              <a:chOff x="4565026" y="1166625"/>
              <a:chExt cx="1652841" cy="1975387"/>
            </a:xfrm>
            <a:solidFill>
              <a:schemeClr val="accent1"/>
            </a:solidFill>
          </p:grpSpPr>
          <p:sp>
            <p:nvSpPr>
              <p:cNvPr id="20" name="Shape 14694">
                <a:extLst>
                  <a:ext uri="{FF2B5EF4-FFF2-40B4-BE49-F238E27FC236}">
                    <a16:creationId xmlns:a16="http://schemas.microsoft.com/office/drawing/2014/main" id="{999CBF40-2F2B-B3FF-303D-2154F5AD5810}"/>
                  </a:ext>
                </a:extLst>
              </p:cNvPr>
              <p:cNvSpPr/>
              <p:nvPr/>
            </p:nvSpPr>
            <p:spPr>
              <a:xfrm>
                <a:off x="4565026" y="1166625"/>
                <a:ext cx="1652841" cy="197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35" y="18210"/>
                    </a:moveTo>
                    <a:cubicBezTo>
                      <a:pt x="14785" y="18210"/>
                      <a:pt x="14785" y="18210"/>
                      <a:pt x="14785" y="18210"/>
                    </a:cubicBezTo>
                    <a:cubicBezTo>
                      <a:pt x="14785" y="18210"/>
                      <a:pt x="14843" y="18258"/>
                      <a:pt x="14843" y="18258"/>
                    </a:cubicBezTo>
                    <a:cubicBezTo>
                      <a:pt x="15305" y="18646"/>
                      <a:pt x="15536" y="19130"/>
                      <a:pt x="15536" y="19663"/>
                    </a:cubicBezTo>
                    <a:cubicBezTo>
                      <a:pt x="15536" y="20196"/>
                      <a:pt x="15305" y="20680"/>
                      <a:pt x="14843" y="21019"/>
                    </a:cubicBezTo>
                    <a:cubicBezTo>
                      <a:pt x="14381" y="21406"/>
                      <a:pt x="13861" y="21600"/>
                      <a:pt x="13168" y="21600"/>
                    </a:cubicBezTo>
                    <a:cubicBezTo>
                      <a:pt x="12533" y="21600"/>
                      <a:pt x="12013" y="21406"/>
                      <a:pt x="11551" y="21019"/>
                    </a:cubicBezTo>
                    <a:cubicBezTo>
                      <a:pt x="11089" y="20680"/>
                      <a:pt x="10858" y="20196"/>
                      <a:pt x="10858" y="19663"/>
                    </a:cubicBezTo>
                    <a:cubicBezTo>
                      <a:pt x="10858" y="19130"/>
                      <a:pt x="11089" y="18646"/>
                      <a:pt x="11551" y="18258"/>
                    </a:cubicBezTo>
                    <a:cubicBezTo>
                      <a:pt x="11551" y="18258"/>
                      <a:pt x="11551" y="18210"/>
                      <a:pt x="11551" y="18210"/>
                    </a:cubicBezTo>
                    <a:cubicBezTo>
                      <a:pt x="9125" y="18210"/>
                      <a:pt x="9125" y="18210"/>
                      <a:pt x="9125" y="18210"/>
                    </a:cubicBezTo>
                    <a:cubicBezTo>
                      <a:pt x="9125" y="18210"/>
                      <a:pt x="9125" y="18161"/>
                      <a:pt x="9125" y="18113"/>
                    </a:cubicBezTo>
                    <a:cubicBezTo>
                      <a:pt x="9125" y="16030"/>
                      <a:pt x="8201" y="14190"/>
                      <a:pt x="6411" y="12737"/>
                    </a:cubicBezTo>
                    <a:cubicBezTo>
                      <a:pt x="4678" y="11236"/>
                      <a:pt x="2483" y="10461"/>
                      <a:pt x="0" y="10461"/>
                    </a:cubicBezTo>
                    <a:cubicBezTo>
                      <a:pt x="0" y="8282"/>
                      <a:pt x="0" y="8282"/>
                      <a:pt x="0" y="8282"/>
                    </a:cubicBezTo>
                    <a:cubicBezTo>
                      <a:pt x="58" y="8378"/>
                      <a:pt x="116" y="8427"/>
                      <a:pt x="173" y="8475"/>
                    </a:cubicBezTo>
                    <a:cubicBezTo>
                      <a:pt x="635" y="8863"/>
                      <a:pt x="1213" y="9057"/>
                      <a:pt x="1848" y="9057"/>
                    </a:cubicBezTo>
                    <a:cubicBezTo>
                      <a:pt x="2483" y="9057"/>
                      <a:pt x="3061" y="8863"/>
                      <a:pt x="3523" y="8475"/>
                    </a:cubicBezTo>
                    <a:cubicBezTo>
                      <a:pt x="3985" y="8088"/>
                      <a:pt x="4216" y="7652"/>
                      <a:pt x="4216" y="7071"/>
                    </a:cubicBezTo>
                    <a:cubicBezTo>
                      <a:pt x="4216" y="6538"/>
                      <a:pt x="3985" y="6102"/>
                      <a:pt x="3523" y="5715"/>
                    </a:cubicBezTo>
                    <a:cubicBezTo>
                      <a:pt x="3061" y="5327"/>
                      <a:pt x="2483" y="5134"/>
                      <a:pt x="1848" y="5134"/>
                    </a:cubicBezTo>
                    <a:cubicBezTo>
                      <a:pt x="1213" y="5134"/>
                      <a:pt x="635" y="5327"/>
                      <a:pt x="173" y="5715"/>
                    </a:cubicBezTo>
                    <a:cubicBezTo>
                      <a:pt x="116" y="5763"/>
                      <a:pt x="58" y="5812"/>
                      <a:pt x="0" y="5909"/>
                    </a:cubicBezTo>
                    <a:cubicBezTo>
                      <a:pt x="0" y="2954"/>
                      <a:pt x="0" y="2954"/>
                      <a:pt x="0" y="2954"/>
                    </a:cubicBezTo>
                    <a:cubicBezTo>
                      <a:pt x="58" y="2954"/>
                      <a:pt x="58" y="2954"/>
                      <a:pt x="116" y="2954"/>
                    </a:cubicBezTo>
                    <a:cubicBezTo>
                      <a:pt x="693" y="2954"/>
                      <a:pt x="1271" y="2954"/>
                      <a:pt x="1848" y="3003"/>
                    </a:cubicBezTo>
                    <a:cubicBezTo>
                      <a:pt x="3870" y="0"/>
                      <a:pt x="3870" y="0"/>
                      <a:pt x="3870" y="0"/>
                    </a:cubicBezTo>
                    <a:cubicBezTo>
                      <a:pt x="5025" y="194"/>
                      <a:pt x="6180" y="387"/>
                      <a:pt x="7277" y="726"/>
                    </a:cubicBezTo>
                    <a:cubicBezTo>
                      <a:pt x="7277" y="4165"/>
                      <a:pt x="7277" y="4165"/>
                      <a:pt x="7277" y="4165"/>
                    </a:cubicBezTo>
                    <a:cubicBezTo>
                      <a:pt x="8490" y="4601"/>
                      <a:pt x="9645" y="5134"/>
                      <a:pt x="10742" y="5812"/>
                    </a:cubicBezTo>
                    <a:cubicBezTo>
                      <a:pt x="14207" y="4068"/>
                      <a:pt x="14207" y="4068"/>
                      <a:pt x="14207" y="4068"/>
                    </a:cubicBezTo>
                    <a:cubicBezTo>
                      <a:pt x="14670" y="4407"/>
                      <a:pt x="15132" y="4746"/>
                      <a:pt x="15594" y="5134"/>
                    </a:cubicBezTo>
                    <a:cubicBezTo>
                      <a:pt x="15940" y="5473"/>
                      <a:pt x="16287" y="5763"/>
                      <a:pt x="16633" y="6102"/>
                    </a:cubicBezTo>
                    <a:cubicBezTo>
                      <a:pt x="14554" y="9008"/>
                      <a:pt x="14554" y="9008"/>
                      <a:pt x="14554" y="9008"/>
                    </a:cubicBezTo>
                    <a:cubicBezTo>
                      <a:pt x="15363" y="9880"/>
                      <a:pt x="16056" y="10848"/>
                      <a:pt x="16633" y="11817"/>
                    </a:cubicBezTo>
                    <a:cubicBezTo>
                      <a:pt x="20734" y="11817"/>
                      <a:pt x="20734" y="11817"/>
                      <a:pt x="20734" y="11817"/>
                    </a:cubicBezTo>
                    <a:cubicBezTo>
                      <a:pt x="21080" y="12737"/>
                      <a:pt x="21369" y="13657"/>
                      <a:pt x="21600" y="14578"/>
                    </a:cubicBezTo>
                    <a:cubicBezTo>
                      <a:pt x="18077" y="16515"/>
                      <a:pt x="18077" y="16515"/>
                      <a:pt x="18077" y="16515"/>
                    </a:cubicBezTo>
                    <a:cubicBezTo>
                      <a:pt x="18135" y="17048"/>
                      <a:pt x="18135" y="17580"/>
                      <a:pt x="18135" y="18113"/>
                    </a:cubicBezTo>
                    <a:cubicBezTo>
                      <a:pt x="18135" y="18161"/>
                      <a:pt x="18135" y="18161"/>
                      <a:pt x="18135" y="18210"/>
                    </a:cubicBez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ea"/>
                  <a:sym typeface="+mn-lt"/>
                </a:endParaRPr>
              </a:p>
            </p:txBody>
          </p:sp>
          <p:grpSp>
            <p:nvGrpSpPr>
              <p:cNvPr id="21" name="组合 88">
                <a:extLst>
                  <a:ext uri="{FF2B5EF4-FFF2-40B4-BE49-F238E27FC236}">
                    <a16:creationId xmlns:a16="http://schemas.microsoft.com/office/drawing/2014/main" id="{E2CC3BCF-581D-CF9E-E7E8-18CC75085DB6}"/>
                  </a:ext>
                </a:extLst>
              </p:cNvPr>
              <p:cNvGrpSpPr/>
              <p:nvPr/>
            </p:nvGrpSpPr>
            <p:grpSpPr>
              <a:xfrm>
                <a:off x="5155697" y="2213384"/>
                <a:ext cx="381000" cy="245269"/>
                <a:chOff x="7046913" y="4873626"/>
                <a:chExt cx="508000" cy="327025"/>
              </a:xfrm>
              <a:grpFill/>
            </p:grpSpPr>
            <p:sp>
              <p:nvSpPr>
                <p:cNvPr id="22" name="Freeform 223">
                  <a:extLst>
                    <a:ext uri="{FF2B5EF4-FFF2-40B4-BE49-F238E27FC236}">
                      <a16:creationId xmlns:a16="http://schemas.microsoft.com/office/drawing/2014/main" id="{A31B8118-9D12-6B8C-025D-FF0F42F86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6913" y="4873626"/>
                  <a:ext cx="120650" cy="177800"/>
                </a:xfrm>
                <a:custGeom>
                  <a:avLst/>
                  <a:gdLst>
                    <a:gd name="T0" fmla="*/ 2 w 32"/>
                    <a:gd name="T1" fmla="*/ 26 h 47"/>
                    <a:gd name="T2" fmla="*/ 21 w 32"/>
                    <a:gd name="T3" fmla="*/ 2 h 47"/>
                    <a:gd name="T4" fmla="*/ 25 w 32"/>
                    <a:gd name="T5" fmla="*/ 0 h 47"/>
                    <a:gd name="T6" fmla="*/ 32 w 32"/>
                    <a:gd name="T7" fmla="*/ 6 h 47"/>
                    <a:gd name="T8" fmla="*/ 32 w 32"/>
                    <a:gd name="T9" fmla="*/ 6 h 47"/>
                    <a:gd name="T10" fmla="*/ 29 w 32"/>
                    <a:gd name="T11" fmla="*/ 31 h 47"/>
                    <a:gd name="T12" fmla="*/ 10 w 32"/>
                    <a:gd name="T13" fmla="*/ 44 h 47"/>
                    <a:gd name="T14" fmla="*/ 2 w 32"/>
                    <a:gd name="T1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47">
                      <a:moveTo>
                        <a:pt x="2" y="26"/>
                      </a:moveTo>
                      <a:cubicBezTo>
                        <a:pt x="4" y="20"/>
                        <a:pt x="10" y="12"/>
                        <a:pt x="21" y="2"/>
                      </a:cubicBezTo>
                      <a:cubicBezTo>
                        <a:pt x="22" y="1"/>
                        <a:pt x="24" y="0"/>
                        <a:pt x="25" y="0"/>
                      </a:cubicBezTo>
                      <a:cubicBezTo>
                        <a:pt x="29" y="0"/>
                        <a:pt x="31" y="2"/>
                        <a:pt x="32" y="6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17"/>
                        <a:pt x="31" y="25"/>
                        <a:pt x="29" y="31"/>
                      </a:cubicBezTo>
                      <a:cubicBezTo>
                        <a:pt x="26" y="39"/>
                        <a:pt x="20" y="47"/>
                        <a:pt x="10" y="44"/>
                      </a:cubicBezTo>
                      <a:cubicBezTo>
                        <a:pt x="2" y="41"/>
                        <a:pt x="0" y="33"/>
                        <a:pt x="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3" name="Freeform 224">
                  <a:extLst>
                    <a:ext uri="{FF2B5EF4-FFF2-40B4-BE49-F238E27FC236}">
                      <a16:creationId xmlns:a16="http://schemas.microsoft.com/office/drawing/2014/main" id="{CD9EF37E-1D86-81EF-290F-41ACD11FE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97726" y="5024438"/>
                  <a:ext cx="120650" cy="176213"/>
                </a:xfrm>
                <a:custGeom>
                  <a:avLst/>
                  <a:gdLst>
                    <a:gd name="T0" fmla="*/ 2 w 32"/>
                    <a:gd name="T1" fmla="*/ 26 h 47"/>
                    <a:gd name="T2" fmla="*/ 21 w 32"/>
                    <a:gd name="T3" fmla="*/ 2 h 47"/>
                    <a:gd name="T4" fmla="*/ 25 w 32"/>
                    <a:gd name="T5" fmla="*/ 0 h 47"/>
                    <a:gd name="T6" fmla="*/ 32 w 32"/>
                    <a:gd name="T7" fmla="*/ 6 h 47"/>
                    <a:gd name="T8" fmla="*/ 32 w 32"/>
                    <a:gd name="T9" fmla="*/ 6 h 47"/>
                    <a:gd name="T10" fmla="*/ 29 w 32"/>
                    <a:gd name="T11" fmla="*/ 31 h 47"/>
                    <a:gd name="T12" fmla="*/ 10 w 32"/>
                    <a:gd name="T13" fmla="*/ 44 h 47"/>
                    <a:gd name="T14" fmla="*/ 2 w 32"/>
                    <a:gd name="T1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47">
                      <a:moveTo>
                        <a:pt x="2" y="26"/>
                      </a:moveTo>
                      <a:cubicBezTo>
                        <a:pt x="4" y="20"/>
                        <a:pt x="10" y="12"/>
                        <a:pt x="21" y="2"/>
                      </a:cubicBezTo>
                      <a:cubicBezTo>
                        <a:pt x="22" y="1"/>
                        <a:pt x="24" y="0"/>
                        <a:pt x="25" y="0"/>
                      </a:cubicBezTo>
                      <a:cubicBezTo>
                        <a:pt x="29" y="0"/>
                        <a:pt x="32" y="3"/>
                        <a:pt x="32" y="6"/>
                      </a:cubicBezTo>
                      <a:cubicBezTo>
                        <a:pt x="32" y="6"/>
                        <a:pt x="32" y="6"/>
                        <a:pt x="32" y="6"/>
                      </a:cubicBezTo>
                      <a:cubicBezTo>
                        <a:pt x="32" y="17"/>
                        <a:pt x="31" y="25"/>
                        <a:pt x="29" y="31"/>
                      </a:cubicBezTo>
                      <a:cubicBezTo>
                        <a:pt x="26" y="39"/>
                        <a:pt x="20" y="47"/>
                        <a:pt x="10" y="44"/>
                      </a:cubicBezTo>
                      <a:cubicBezTo>
                        <a:pt x="2" y="41"/>
                        <a:pt x="0" y="33"/>
                        <a:pt x="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24" name="Freeform 225">
                  <a:extLst>
                    <a:ext uri="{FF2B5EF4-FFF2-40B4-BE49-F238E27FC236}">
                      <a16:creationId xmlns:a16="http://schemas.microsoft.com/office/drawing/2014/main" id="{994D5315-4A1F-EFE9-3FD8-A681D634D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4263" y="4941888"/>
                  <a:ext cx="120650" cy="176213"/>
                </a:xfrm>
                <a:custGeom>
                  <a:avLst/>
                  <a:gdLst>
                    <a:gd name="T0" fmla="*/ 2 w 32"/>
                    <a:gd name="T1" fmla="*/ 26 h 47"/>
                    <a:gd name="T2" fmla="*/ 21 w 32"/>
                    <a:gd name="T3" fmla="*/ 1 h 47"/>
                    <a:gd name="T4" fmla="*/ 25 w 32"/>
                    <a:gd name="T5" fmla="*/ 0 h 47"/>
                    <a:gd name="T6" fmla="*/ 31 w 32"/>
                    <a:gd name="T7" fmla="*/ 6 h 47"/>
                    <a:gd name="T8" fmla="*/ 31 w 32"/>
                    <a:gd name="T9" fmla="*/ 6 h 47"/>
                    <a:gd name="T10" fmla="*/ 29 w 32"/>
                    <a:gd name="T11" fmla="*/ 30 h 47"/>
                    <a:gd name="T12" fmla="*/ 10 w 32"/>
                    <a:gd name="T13" fmla="*/ 43 h 47"/>
                    <a:gd name="T14" fmla="*/ 2 w 32"/>
                    <a:gd name="T15" fmla="*/ 2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47">
                      <a:moveTo>
                        <a:pt x="2" y="26"/>
                      </a:moveTo>
                      <a:cubicBezTo>
                        <a:pt x="4" y="19"/>
                        <a:pt x="9" y="11"/>
                        <a:pt x="21" y="1"/>
                      </a:cubicBezTo>
                      <a:cubicBezTo>
                        <a:pt x="22" y="0"/>
                        <a:pt x="23" y="0"/>
                        <a:pt x="25" y="0"/>
                      </a:cubicBezTo>
                      <a:cubicBezTo>
                        <a:pt x="28" y="0"/>
                        <a:pt x="31" y="2"/>
                        <a:pt x="31" y="6"/>
                      </a:cubicBezTo>
                      <a:cubicBezTo>
                        <a:pt x="31" y="6"/>
                        <a:pt x="31" y="6"/>
                        <a:pt x="31" y="6"/>
                      </a:cubicBezTo>
                      <a:cubicBezTo>
                        <a:pt x="32" y="17"/>
                        <a:pt x="30" y="25"/>
                        <a:pt x="29" y="30"/>
                      </a:cubicBezTo>
                      <a:cubicBezTo>
                        <a:pt x="26" y="39"/>
                        <a:pt x="19" y="47"/>
                        <a:pt x="10" y="43"/>
                      </a:cubicBezTo>
                      <a:cubicBezTo>
                        <a:pt x="2" y="41"/>
                        <a:pt x="0" y="33"/>
                        <a:pt x="2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8" name="组合 93">
              <a:extLst>
                <a:ext uri="{FF2B5EF4-FFF2-40B4-BE49-F238E27FC236}">
                  <a16:creationId xmlns:a16="http://schemas.microsoft.com/office/drawing/2014/main" id="{5E8A3D3E-234B-B2D0-5161-E54D8FB5A0B9}"/>
                </a:ext>
              </a:extLst>
            </p:cNvPr>
            <p:cNvGrpSpPr/>
            <p:nvPr userDrawn="1"/>
          </p:nvGrpSpPr>
          <p:grpSpPr>
            <a:xfrm>
              <a:off x="4149203" y="3584977"/>
              <a:ext cx="1766576" cy="2155023"/>
              <a:chOff x="2920905" y="2495173"/>
              <a:chExt cx="1644124" cy="1975388"/>
            </a:xfrm>
            <a:solidFill>
              <a:schemeClr val="accent3"/>
            </a:solidFill>
          </p:grpSpPr>
          <p:sp>
            <p:nvSpPr>
              <p:cNvPr id="9" name="Shape 14696">
                <a:extLst>
                  <a:ext uri="{FF2B5EF4-FFF2-40B4-BE49-F238E27FC236}">
                    <a16:creationId xmlns:a16="http://schemas.microsoft.com/office/drawing/2014/main" id="{BBF1F316-C857-D8F0-CDB1-F4B79FE4137C}"/>
                  </a:ext>
                </a:extLst>
              </p:cNvPr>
              <p:cNvSpPr/>
              <p:nvPr/>
            </p:nvSpPr>
            <p:spPr>
              <a:xfrm>
                <a:off x="2920905" y="2495173"/>
                <a:ext cx="1644124" cy="1975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236"/>
                    </a:moveTo>
                    <a:cubicBezTo>
                      <a:pt x="21600" y="13512"/>
                      <a:pt x="21600" y="13512"/>
                      <a:pt x="21600" y="13512"/>
                    </a:cubicBezTo>
                    <a:cubicBezTo>
                      <a:pt x="21542" y="13415"/>
                      <a:pt x="21426" y="13318"/>
                      <a:pt x="21310" y="13222"/>
                    </a:cubicBezTo>
                    <a:cubicBezTo>
                      <a:pt x="20845" y="12834"/>
                      <a:pt x="20265" y="12640"/>
                      <a:pt x="19626" y="12640"/>
                    </a:cubicBezTo>
                    <a:cubicBezTo>
                      <a:pt x="18987" y="12640"/>
                      <a:pt x="18406" y="12834"/>
                      <a:pt x="17942" y="13222"/>
                    </a:cubicBezTo>
                    <a:cubicBezTo>
                      <a:pt x="17535" y="13609"/>
                      <a:pt x="17303" y="14093"/>
                      <a:pt x="17303" y="14626"/>
                    </a:cubicBezTo>
                    <a:cubicBezTo>
                      <a:pt x="17303" y="15159"/>
                      <a:pt x="17535" y="15643"/>
                      <a:pt x="17942" y="15982"/>
                    </a:cubicBezTo>
                    <a:cubicBezTo>
                      <a:pt x="18406" y="16370"/>
                      <a:pt x="18987" y="16563"/>
                      <a:pt x="19626" y="16563"/>
                    </a:cubicBezTo>
                    <a:cubicBezTo>
                      <a:pt x="20265" y="16563"/>
                      <a:pt x="20845" y="16370"/>
                      <a:pt x="21310" y="15982"/>
                    </a:cubicBezTo>
                    <a:cubicBezTo>
                      <a:pt x="21426" y="15885"/>
                      <a:pt x="21542" y="15788"/>
                      <a:pt x="21600" y="15691"/>
                    </a:cubicBezTo>
                    <a:cubicBezTo>
                      <a:pt x="21600" y="18743"/>
                      <a:pt x="21600" y="18743"/>
                      <a:pt x="21600" y="18743"/>
                    </a:cubicBezTo>
                    <a:cubicBezTo>
                      <a:pt x="20961" y="18743"/>
                      <a:pt x="20381" y="18694"/>
                      <a:pt x="19742" y="18646"/>
                    </a:cubicBezTo>
                    <a:cubicBezTo>
                      <a:pt x="17535" y="21600"/>
                      <a:pt x="17535" y="21600"/>
                      <a:pt x="17535" y="21600"/>
                    </a:cubicBezTo>
                    <a:cubicBezTo>
                      <a:pt x="16316" y="21455"/>
                      <a:pt x="15155" y="21164"/>
                      <a:pt x="14052" y="20825"/>
                    </a:cubicBezTo>
                    <a:cubicBezTo>
                      <a:pt x="14342" y="17483"/>
                      <a:pt x="14342" y="17483"/>
                      <a:pt x="14342" y="17483"/>
                    </a:cubicBezTo>
                    <a:cubicBezTo>
                      <a:pt x="13065" y="16999"/>
                      <a:pt x="11845" y="16370"/>
                      <a:pt x="10684" y="15643"/>
                    </a:cubicBezTo>
                    <a:cubicBezTo>
                      <a:pt x="7490" y="17580"/>
                      <a:pt x="7490" y="17580"/>
                      <a:pt x="7490" y="17580"/>
                    </a:cubicBezTo>
                    <a:cubicBezTo>
                      <a:pt x="7026" y="17241"/>
                      <a:pt x="6561" y="16902"/>
                      <a:pt x="6155" y="16563"/>
                    </a:cubicBezTo>
                    <a:cubicBezTo>
                      <a:pt x="5632" y="16127"/>
                      <a:pt x="5168" y="15740"/>
                      <a:pt x="4761" y="15304"/>
                    </a:cubicBezTo>
                    <a:cubicBezTo>
                      <a:pt x="6852" y="12301"/>
                      <a:pt x="6852" y="12301"/>
                      <a:pt x="6852" y="12301"/>
                    </a:cubicBezTo>
                    <a:cubicBezTo>
                      <a:pt x="6097" y="11478"/>
                      <a:pt x="5516" y="10606"/>
                      <a:pt x="4994" y="9638"/>
                    </a:cubicBezTo>
                    <a:cubicBezTo>
                      <a:pt x="871" y="9638"/>
                      <a:pt x="871" y="9638"/>
                      <a:pt x="871" y="9638"/>
                    </a:cubicBezTo>
                    <a:cubicBezTo>
                      <a:pt x="465" y="8717"/>
                      <a:pt x="232" y="7797"/>
                      <a:pt x="0" y="6829"/>
                    </a:cubicBezTo>
                    <a:cubicBezTo>
                      <a:pt x="3600" y="5037"/>
                      <a:pt x="3600" y="5037"/>
                      <a:pt x="3600" y="5037"/>
                    </a:cubicBezTo>
                    <a:cubicBezTo>
                      <a:pt x="3600" y="4746"/>
                      <a:pt x="3542" y="4407"/>
                      <a:pt x="3542" y="4068"/>
                    </a:cubicBezTo>
                    <a:cubicBezTo>
                      <a:pt x="3542" y="3971"/>
                      <a:pt x="3542" y="3826"/>
                      <a:pt x="3542" y="3681"/>
                    </a:cubicBezTo>
                    <a:cubicBezTo>
                      <a:pt x="6852" y="3681"/>
                      <a:pt x="6852" y="3681"/>
                      <a:pt x="6852" y="3681"/>
                    </a:cubicBezTo>
                    <a:cubicBezTo>
                      <a:pt x="6677" y="3584"/>
                      <a:pt x="6503" y="3487"/>
                      <a:pt x="6329" y="3342"/>
                    </a:cubicBezTo>
                    <a:cubicBezTo>
                      <a:pt x="5865" y="2954"/>
                      <a:pt x="5632" y="2518"/>
                      <a:pt x="5632" y="1986"/>
                    </a:cubicBezTo>
                    <a:cubicBezTo>
                      <a:pt x="5632" y="1404"/>
                      <a:pt x="5865" y="969"/>
                      <a:pt x="6329" y="581"/>
                    </a:cubicBezTo>
                    <a:cubicBezTo>
                      <a:pt x="6794" y="194"/>
                      <a:pt x="7374" y="0"/>
                      <a:pt x="8013" y="0"/>
                    </a:cubicBezTo>
                    <a:cubicBezTo>
                      <a:pt x="8652" y="0"/>
                      <a:pt x="9232" y="194"/>
                      <a:pt x="9697" y="581"/>
                    </a:cubicBezTo>
                    <a:cubicBezTo>
                      <a:pt x="10161" y="969"/>
                      <a:pt x="10394" y="1404"/>
                      <a:pt x="10394" y="1986"/>
                    </a:cubicBezTo>
                    <a:cubicBezTo>
                      <a:pt x="10394" y="2518"/>
                      <a:pt x="10161" y="2954"/>
                      <a:pt x="9697" y="3342"/>
                    </a:cubicBezTo>
                    <a:cubicBezTo>
                      <a:pt x="9523" y="3487"/>
                      <a:pt x="9348" y="3584"/>
                      <a:pt x="9174" y="3681"/>
                    </a:cubicBezTo>
                    <a:cubicBezTo>
                      <a:pt x="12426" y="3681"/>
                      <a:pt x="12426" y="3681"/>
                      <a:pt x="12426" y="3681"/>
                    </a:cubicBezTo>
                    <a:cubicBezTo>
                      <a:pt x="12426" y="5763"/>
                      <a:pt x="13297" y="7555"/>
                      <a:pt x="15097" y="9008"/>
                    </a:cubicBezTo>
                    <a:cubicBezTo>
                      <a:pt x="16897" y="10509"/>
                      <a:pt x="19045" y="11236"/>
                      <a:pt x="21600" y="11236"/>
                    </a:cubicBezTo>
                    <a:cubicBezTo>
                      <a:pt x="21600" y="11236"/>
                      <a:pt x="21600" y="11236"/>
                      <a:pt x="21600" y="11236"/>
                    </a:cubicBezTo>
                    <a:close/>
                  </a:path>
                </a:pathLst>
              </a:custGeom>
              <a:grpFill/>
              <a:ln w="19050">
                <a:solidFill>
                  <a:srgbClr val="F2F2F2"/>
                </a:solidFill>
                <a:round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ea"/>
                  <a:sym typeface="+mn-lt"/>
                </a:endParaRPr>
              </a:p>
            </p:txBody>
          </p:sp>
          <p:grpSp>
            <p:nvGrpSpPr>
              <p:cNvPr id="10" name="组合 95">
                <a:extLst>
                  <a:ext uri="{FF2B5EF4-FFF2-40B4-BE49-F238E27FC236}">
                    <a16:creationId xmlns:a16="http://schemas.microsoft.com/office/drawing/2014/main" id="{7852358D-37E0-90E1-A622-B955D0D6F964}"/>
                  </a:ext>
                </a:extLst>
              </p:cNvPr>
              <p:cNvGrpSpPr/>
              <p:nvPr/>
            </p:nvGrpSpPr>
            <p:grpSpPr>
              <a:xfrm>
                <a:off x="3521573" y="3534362"/>
                <a:ext cx="416719" cy="245269"/>
                <a:chOff x="4583113" y="4862513"/>
                <a:chExt cx="555625" cy="327026"/>
              </a:xfrm>
              <a:grpFill/>
            </p:grpSpPr>
            <p:sp>
              <p:nvSpPr>
                <p:cNvPr id="11" name="Freeform 227">
                  <a:extLst>
                    <a:ext uri="{FF2B5EF4-FFF2-40B4-BE49-F238E27FC236}">
                      <a16:creationId xmlns:a16="http://schemas.microsoft.com/office/drawing/2014/main" id="{CF4EEBA6-308A-60AC-D446-BF02AF453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3113" y="4922838"/>
                  <a:ext cx="169863" cy="46038"/>
                </a:xfrm>
                <a:custGeom>
                  <a:avLst/>
                  <a:gdLst>
                    <a:gd name="T0" fmla="*/ 38 w 45"/>
                    <a:gd name="T1" fmla="*/ 12 h 12"/>
                    <a:gd name="T2" fmla="*/ 45 w 45"/>
                    <a:gd name="T3" fmla="*/ 6 h 12"/>
                    <a:gd name="T4" fmla="*/ 38 w 45"/>
                    <a:gd name="T5" fmla="*/ 0 h 12"/>
                    <a:gd name="T6" fmla="*/ 6 w 45"/>
                    <a:gd name="T7" fmla="*/ 0 h 12"/>
                    <a:gd name="T8" fmla="*/ 0 w 45"/>
                    <a:gd name="T9" fmla="*/ 6 h 12"/>
                    <a:gd name="T10" fmla="*/ 6 w 45"/>
                    <a:gd name="T11" fmla="*/ 12 h 12"/>
                    <a:gd name="T12" fmla="*/ 38 w 45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2">
                      <a:moveTo>
                        <a:pt x="38" y="12"/>
                      </a:moveTo>
                      <a:cubicBezTo>
                        <a:pt x="42" y="12"/>
                        <a:pt x="45" y="9"/>
                        <a:pt x="45" y="6"/>
                      </a:cubicBezTo>
                      <a:cubicBezTo>
                        <a:pt x="45" y="2"/>
                        <a:pt x="42" y="0"/>
                        <a:pt x="3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9"/>
                        <a:pt x="2" y="12"/>
                        <a:pt x="6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2" name="Freeform 228">
                  <a:extLst>
                    <a:ext uri="{FF2B5EF4-FFF2-40B4-BE49-F238E27FC236}">
                      <a16:creationId xmlns:a16="http://schemas.microsoft.com/office/drawing/2014/main" id="{B92D11C2-1898-2A0E-D039-88F397467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0101" y="4862513"/>
                  <a:ext cx="112713" cy="161925"/>
                </a:xfrm>
                <a:custGeom>
                  <a:avLst/>
                  <a:gdLst>
                    <a:gd name="T0" fmla="*/ 18 w 30"/>
                    <a:gd name="T1" fmla="*/ 39 h 43"/>
                    <a:gd name="T2" fmla="*/ 26 w 30"/>
                    <a:gd name="T3" fmla="*/ 41 h 43"/>
                    <a:gd name="T4" fmla="*/ 28 w 30"/>
                    <a:gd name="T5" fmla="*/ 33 h 43"/>
                    <a:gd name="T6" fmla="*/ 12 w 30"/>
                    <a:gd name="T7" fmla="*/ 4 h 43"/>
                    <a:gd name="T8" fmla="*/ 4 w 30"/>
                    <a:gd name="T9" fmla="*/ 2 h 43"/>
                    <a:gd name="T10" fmla="*/ 2 w 30"/>
                    <a:gd name="T11" fmla="*/ 10 h 43"/>
                    <a:gd name="T12" fmla="*/ 18 w 30"/>
                    <a:gd name="T13" fmla="*/ 3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3">
                      <a:moveTo>
                        <a:pt x="18" y="39"/>
                      </a:moveTo>
                      <a:cubicBezTo>
                        <a:pt x="20" y="42"/>
                        <a:pt x="23" y="43"/>
                        <a:pt x="26" y="41"/>
                      </a:cubicBezTo>
                      <a:cubicBezTo>
                        <a:pt x="29" y="39"/>
                        <a:pt x="30" y="36"/>
                        <a:pt x="28" y="3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0" y="1"/>
                        <a:pt x="7" y="0"/>
                        <a:pt x="4" y="2"/>
                      </a:cubicBezTo>
                      <a:cubicBezTo>
                        <a:pt x="1" y="4"/>
                        <a:pt x="0" y="7"/>
                        <a:pt x="2" y="10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3" name="Freeform 229">
                  <a:extLst>
                    <a:ext uri="{FF2B5EF4-FFF2-40B4-BE49-F238E27FC236}">
                      <a16:creationId xmlns:a16="http://schemas.microsoft.com/office/drawing/2014/main" id="{78828B8C-A8A0-1CBD-A6D6-F47E10CB1A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0101" y="4862513"/>
                  <a:ext cx="112713" cy="161925"/>
                </a:xfrm>
                <a:custGeom>
                  <a:avLst/>
                  <a:gdLst>
                    <a:gd name="T0" fmla="*/ 2 w 30"/>
                    <a:gd name="T1" fmla="*/ 33 h 43"/>
                    <a:gd name="T2" fmla="*/ 4 w 30"/>
                    <a:gd name="T3" fmla="*/ 41 h 43"/>
                    <a:gd name="T4" fmla="*/ 12 w 30"/>
                    <a:gd name="T5" fmla="*/ 39 h 43"/>
                    <a:gd name="T6" fmla="*/ 28 w 30"/>
                    <a:gd name="T7" fmla="*/ 10 h 43"/>
                    <a:gd name="T8" fmla="*/ 26 w 30"/>
                    <a:gd name="T9" fmla="*/ 2 h 43"/>
                    <a:gd name="T10" fmla="*/ 18 w 30"/>
                    <a:gd name="T11" fmla="*/ 4 h 43"/>
                    <a:gd name="T12" fmla="*/ 2 w 30"/>
                    <a:gd name="T13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3">
                      <a:moveTo>
                        <a:pt x="2" y="33"/>
                      </a:moveTo>
                      <a:cubicBezTo>
                        <a:pt x="0" y="36"/>
                        <a:pt x="1" y="39"/>
                        <a:pt x="4" y="41"/>
                      </a:cubicBezTo>
                      <a:cubicBezTo>
                        <a:pt x="7" y="43"/>
                        <a:pt x="10" y="42"/>
                        <a:pt x="12" y="39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30" y="7"/>
                        <a:pt x="29" y="4"/>
                        <a:pt x="26" y="2"/>
                      </a:cubicBezTo>
                      <a:cubicBezTo>
                        <a:pt x="23" y="0"/>
                        <a:pt x="20" y="1"/>
                        <a:pt x="18" y="4"/>
                      </a:cubicBezTo>
                      <a:cubicBezTo>
                        <a:pt x="2" y="33"/>
                        <a:pt x="2" y="33"/>
                        <a:pt x="2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4" name="Freeform 230">
                  <a:extLst>
                    <a:ext uri="{FF2B5EF4-FFF2-40B4-BE49-F238E27FC236}">
                      <a16:creationId xmlns:a16="http://schemas.microsoft.com/office/drawing/2014/main" id="{65D5DDA1-4AD6-8D87-1486-448ED8DBD7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3926" y="5087938"/>
                  <a:ext cx="168275" cy="46038"/>
                </a:xfrm>
                <a:custGeom>
                  <a:avLst/>
                  <a:gdLst>
                    <a:gd name="T0" fmla="*/ 39 w 45"/>
                    <a:gd name="T1" fmla="*/ 12 h 12"/>
                    <a:gd name="T2" fmla="*/ 45 w 45"/>
                    <a:gd name="T3" fmla="*/ 6 h 12"/>
                    <a:gd name="T4" fmla="*/ 39 w 45"/>
                    <a:gd name="T5" fmla="*/ 0 h 12"/>
                    <a:gd name="T6" fmla="*/ 6 w 45"/>
                    <a:gd name="T7" fmla="*/ 0 h 12"/>
                    <a:gd name="T8" fmla="*/ 0 w 45"/>
                    <a:gd name="T9" fmla="*/ 6 h 12"/>
                    <a:gd name="T10" fmla="*/ 6 w 45"/>
                    <a:gd name="T11" fmla="*/ 12 h 12"/>
                    <a:gd name="T12" fmla="*/ 39 w 45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2">
                      <a:moveTo>
                        <a:pt x="39" y="12"/>
                      </a:moveTo>
                      <a:cubicBezTo>
                        <a:pt x="42" y="12"/>
                        <a:pt x="45" y="9"/>
                        <a:pt x="45" y="6"/>
                      </a:cubicBezTo>
                      <a:cubicBezTo>
                        <a:pt x="45" y="3"/>
                        <a:pt x="42" y="0"/>
                        <a:pt x="3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9"/>
                        <a:pt x="2" y="12"/>
                        <a:pt x="6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5" name="Freeform 231">
                  <a:extLst>
                    <a:ext uri="{FF2B5EF4-FFF2-40B4-BE49-F238E27FC236}">
                      <a16:creationId xmlns:a16="http://schemas.microsoft.com/office/drawing/2014/main" id="{6956BEAA-4658-DC57-CB05-80EC2C8F4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9326" y="5032376"/>
                  <a:ext cx="112713" cy="157163"/>
                </a:xfrm>
                <a:custGeom>
                  <a:avLst/>
                  <a:gdLst>
                    <a:gd name="T0" fmla="*/ 18 w 30"/>
                    <a:gd name="T1" fmla="*/ 38 h 42"/>
                    <a:gd name="T2" fmla="*/ 26 w 30"/>
                    <a:gd name="T3" fmla="*/ 40 h 42"/>
                    <a:gd name="T4" fmla="*/ 29 w 30"/>
                    <a:gd name="T5" fmla="*/ 32 h 42"/>
                    <a:gd name="T6" fmla="*/ 12 w 30"/>
                    <a:gd name="T7" fmla="*/ 4 h 42"/>
                    <a:gd name="T8" fmla="*/ 4 w 30"/>
                    <a:gd name="T9" fmla="*/ 1 h 42"/>
                    <a:gd name="T10" fmla="*/ 2 w 30"/>
                    <a:gd name="T11" fmla="*/ 10 h 42"/>
                    <a:gd name="T12" fmla="*/ 18 w 30"/>
                    <a:gd name="T13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8" y="38"/>
                      </a:moveTo>
                      <a:cubicBezTo>
                        <a:pt x="20" y="41"/>
                        <a:pt x="24" y="42"/>
                        <a:pt x="26" y="40"/>
                      </a:cubicBezTo>
                      <a:cubicBezTo>
                        <a:pt x="29" y="39"/>
                        <a:pt x="30" y="35"/>
                        <a:pt x="29" y="32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1" y="1"/>
                        <a:pt x="7" y="0"/>
                        <a:pt x="4" y="1"/>
                      </a:cubicBezTo>
                      <a:cubicBezTo>
                        <a:pt x="1" y="3"/>
                        <a:pt x="0" y="7"/>
                        <a:pt x="2" y="1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6" name="Freeform 232">
                  <a:extLst>
                    <a:ext uri="{FF2B5EF4-FFF2-40B4-BE49-F238E27FC236}">
                      <a16:creationId xmlns:a16="http://schemas.microsoft.com/office/drawing/2014/main" id="{78E23E85-CB9C-BDD3-8CF3-ADD0EE8DF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9326" y="5032376"/>
                  <a:ext cx="112713" cy="157163"/>
                </a:xfrm>
                <a:custGeom>
                  <a:avLst/>
                  <a:gdLst>
                    <a:gd name="T0" fmla="*/ 2 w 30"/>
                    <a:gd name="T1" fmla="*/ 32 h 42"/>
                    <a:gd name="T2" fmla="*/ 4 w 30"/>
                    <a:gd name="T3" fmla="*/ 40 h 42"/>
                    <a:gd name="T4" fmla="*/ 12 w 30"/>
                    <a:gd name="T5" fmla="*/ 38 h 42"/>
                    <a:gd name="T6" fmla="*/ 29 w 30"/>
                    <a:gd name="T7" fmla="*/ 10 h 42"/>
                    <a:gd name="T8" fmla="*/ 26 w 30"/>
                    <a:gd name="T9" fmla="*/ 1 h 42"/>
                    <a:gd name="T10" fmla="*/ 18 w 30"/>
                    <a:gd name="T11" fmla="*/ 4 h 42"/>
                    <a:gd name="T12" fmla="*/ 2 w 30"/>
                    <a:gd name="T13" fmla="*/ 3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2" y="32"/>
                      </a:moveTo>
                      <a:cubicBezTo>
                        <a:pt x="0" y="35"/>
                        <a:pt x="1" y="39"/>
                        <a:pt x="4" y="40"/>
                      </a:cubicBezTo>
                      <a:cubicBezTo>
                        <a:pt x="7" y="42"/>
                        <a:pt x="11" y="41"/>
                        <a:pt x="12" y="38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30" y="7"/>
                        <a:pt x="29" y="3"/>
                        <a:pt x="26" y="1"/>
                      </a:cubicBezTo>
                      <a:cubicBezTo>
                        <a:pt x="24" y="0"/>
                        <a:pt x="20" y="1"/>
                        <a:pt x="18" y="4"/>
                      </a:cubicBezTo>
                      <a:cubicBezTo>
                        <a:pt x="2" y="32"/>
                        <a:pt x="2" y="32"/>
                        <a:pt x="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7" name="Freeform 233">
                  <a:extLst>
                    <a:ext uri="{FF2B5EF4-FFF2-40B4-BE49-F238E27FC236}">
                      <a16:creationId xmlns:a16="http://schemas.microsoft.com/office/drawing/2014/main" id="{A4CC4132-103A-8356-5BE5-286AF09F76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0463" y="5002213"/>
                  <a:ext cx="168275" cy="44450"/>
                </a:xfrm>
                <a:custGeom>
                  <a:avLst/>
                  <a:gdLst>
                    <a:gd name="T0" fmla="*/ 39 w 45"/>
                    <a:gd name="T1" fmla="*/ 12 h 12"/>
                    <a:gd name="T2" fmla="*/ 45 w 45"/>
                    <a:gd name="T3" fmla="*/ 6 h 12"/>
                    <a:gd name="T4" fmla="*/ 39 w 45"/>
                    <a:gd name="T5" fmla="*/ 0 h 12"/>
                    <a:gd name="T6" fmla="*/ 6 w 45"/>
                    <a:gd name="T7" fmla="*/ 0 h 12"/>
                    <a:gd name="T8" fmla="*/ 0 w 45"/>
                    <a:gd name="T9" fmla="*/ 6 h 12"/>
                    <a:gd name="T10" fmla="*/ 6 w 45"/>
                    <a:gd name="T11" fmla="*/ 12 h 12"/>
                    <a:gd name="T12" fmla="*/ 39 w 45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5" h="12">
                      <a:moveTo>
                        <a:pt x="39" y="12"/>
                      </a:moveTo>
                      <a:cubicBezTo>
                        <a:pt x="42" y="12"/>
                        <a:pt x="45" y="9"/>
                        <a:pt x="45" y="6"/>
                      </a:cubicBezTo>
                      <a:cubicBezTo>
                        <a:pt x="45" y="2"/>
                        <a:pt x="42" y="0"/>
                        <a:pt x="3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2"/>
                        <a:pt x="0" y="6"/>
                      </a:cubicBezTo>
                      <a:cubicBezTo>
                        <a:pt x="0" y="9"/>
                        <a:pt x="2" y="12"/>
                        <a:pt x="6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8" name="Freeform 234">
                  <a:extLst>
                    <a:ext uri="{FF2B5EF4-FFF2-40B4-BE49-F238E27FC236}">
                      <a16:creationId xmlns:a16="http://schemas.microsoft.com/office/drawing/2014/main" id="{1E3C41C5-95FD-34DD-0CCB-30AEA658A4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5863" y="4945063"/>
                  <a:ext cx="112713" cy="158750"/>
                </a:xfrm>
                <a:custGeom>
                  <a:avLst/>
                  <a:gdLst>
                    <a:gd name="T0" fmla="*/ 18 w 30"/>
                    <a:gd name="T1" fmla="*/ 38 h 42"/>
                    <a:gd name="T2" fmla="*/ 26 w 30"/>
                    <a:gd name="T3" fmla="*/ 40 h 42"/>
                    <a:gd name="T4" fmla="*/ 29 w 30"/>
                    <a:gd name="T5" fmla="*/ 32 h 42"/>
                    <a:gd name="T6" fmla="*/ 12 w 30"/>
                    <a:gd name="T7" fmla="*/ 3 h 42"/>
                    <a:gd name="T8" fmla="*/ 4 w 30"/>
                    <a:gd name="T9" fmla="*/ 1 h 42"/>
                    <a:gd name="T10" fmla="*/ 2 w 30"/>
                    <a:gd name="T11" fmla="*/ 9 h 42"/>
                    <a:gd name="T12" fmla="*/ 18 w 30"/>
                    <a:gd name="T13" fmla="*/ 3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18" y="38"/>
                      </a:moveTo>
                      <a:cubicBezTo>
                        <a:pt x="20" y="41"/>
                        <a:pt x="23" y="42"/>
                        <a:pt x="26" y="40"/>
                      </a:cubicBezTo>
                      <a:cubicBezTo>
                        <a:pt x="29" y="38"/>
                        <a:pt x="30" y="35"/>
                        <a:pt x="29" y="32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1"/>
                        <a:pt x="7" y="0"/>
                        <a:pt x="4" y="1"/>
                      </a:cubicBezTo>
                      <a:cubicBezTo>
                        <a:pt x="1" y="3"/>
                        <a:pt x="0" y="7"/>
                        <a:pt x="2" y="9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9" name="Freeform 235">
                  <a:extLst>
                    <a:ext uri="{FF2B5EF4-FFF2-40B4-BE49-F238E27FC236}">
                      <a16:creationId xmlns:a16="http://schemas.microsoft.com/office/drawing/2014/main" id="{05B5D421-BC1D-3759-7634-77F8B96674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5863" y="4945063"/>
                  <a:ext cx="112713" cy="158750"/>
                </a:xfrm>
                <a:custGeom>
                  <a:avLst/>
                  <a:gdLst>
                    <a:gd name="T0" fmla="*/ 2 w 30"/>
                    <a:gd name="T1" fmla="*/ 32 h 42"/>
                    <a:gd name="T2" fmla="*/ 4 w 30"/>
                    <a:gd name="T3" fmla="*/ 40 h 42"/>
                    <a:gd name="T4" fmla="*/ 12 w 30"/>
                    <a:gd name="T5" fmla="*/ 38 h 42"/>
                    <a:gd name="T6" fmla="*/ 29 w 30"/>
                    <a:gd name="T7" fmla="*/ 9 h 42"/>
                    <a:gd name="T8" fmla="*/ 26 w 30"/>
                    <a:gd name="T9" fmla="*/ 1 h 42"/>
                    <a:gd name="T10" fmla="*/ 18 w 30"/>
                    <a:gd name="T11" fmla="*/ 3 h 42"/>
                    <a:gd name="T12" fmla="*/ 2 w 30"/>
                    <a:gd name="T13" fmla="*/ 3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42">
                      <a:moveTo>
                        <a:pt x="2" y="32"/>
                      </a:moveTo>
                      <a:cubicBezTo>
                        <a:pt x="0" y="35"/>
                        <a:pt x="1" y="38"/>
                        <a:pt x="4" y="40"/>
                      </a:cubicBezTo>
                      <a:cubicBezTo>
                        <a:pt x="7" y="42"/>
                        <a:pt x="10" y="41"/>
                        <a:pt x="12" y="38"/>
                      </a:cubicBezTo>
                      <a:cubicBezTo>
                        <a:pt x="29" y="9"/>
                        <a:pt x="29" y="9"/>
                        <a:pt x="29" y="9"/>
                      </a:cubicBezTo>
                      <a:cubicBezTo>
                        <a:pt x="30" y="7"/>
                        <a:pt x="29" y="3"/>
                        <a:pt x="26" y="1"/>
                      </a:cubicBezTo>
                      <a:cubicBezTo>
                        <a:pt x="23" y="0"/>
                        <a:pt x="20" y="1"/>
                        <a:pt x="18" y="3"/>
                      </a:cubicBezTo>
                      <a:cubicBezTo>
                        <a:pt x="2" y="32"/>
                        <a:pt x="2" y="32"/>
                        <a:pt x="2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3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40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</p:grpSp>
        </p:grpSp>
      </p:grpSp>
      <p:cxnSp>
        <p:nvCxnSpPr>
          <p:cNvPr id="42" name="Łącznik łamany 45">
            <a:extLst>
              <a:ext uri="{FF2B5EF4-FFF2-40B4-BE49-F238E27FC236}">
                <a16:creationId xmlns:a16="http://schemas.microsoft.com/office/drawing/2014/main" id="{91ABC649-7D21-7C65-1BC6-D029A36A0AFE}"/>
              </a:ext>
            </a:extLst>
          </p:cNvPr>
          <p:cNvCxnSpPr>
            <a:stCxn id="29" idx="0"/>
            <a:endCxn id="49" idx="1"/>
          </p:cNvCxnSpPr>
          <p:nvPr userDrawn="1"/>
        </p:nvCxnSpPr>
        <p:spPr>
          <a:xfrm flipV="1">
            <a:off x="6977063" y="2622550"/>
            <a:ext cx="1101725" cy="46831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łamany 46">
            <a:extLst>
              <a:ext uri="{FF2B5EF4-FFF2-40B4-BE49-F238E27FC236}">
                <a16:creationId xmlns:a16="http://schemas.microsoft.com/office/drawing/2014/main" id="{DFB0270C-5941-983E-8B5D-A1FD41B038B0}"/>
              </a:ext>
            </a:extLst>
          </p:cNvPr>
          <p:cNvCxnSpPr>
            <a:endCxn id="23562" idx="3"/>
          </p:cNvCxnSpPr>
          <p:nvPr userDrawn="1"/>
        </p:nvCxnSpPr>
        <p:spPr>
          <a:xfrm rot="10800000">
            <a:off x="4084638" y="2622550"/>
            <a:ext cx="1282700" cy="417513"/>
          </a:xfrm>
          <a:prstGeom prst="bentConnector3">
            <a:avLst>
              <a:gd name="adj1" fmla="val 62757"/>
            </a:avLst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łamany 47">
            <a:extLst>
              <a:ext uri="{FF2B5EF4-FFF2-40B4-BE49-F238E27FC236}">
                <a16:creationId xmlns:a16="http://schemas.microsoft.com/office/drawing/2014/main" id="{4A4B85DE-40F3-B888-E276-2454965B3196}"/>
              </a:ext>
            </a:extLst>
          </p:cNvPr>
          <p:cNvCxnSpPr>
            <a:stCxn id="36" idx="0"/>
            <a:endCxn id="52" idx="3"/>
          </p:cNvCxnSpPr>
          <p:nvPr userDrawn="1"/>
        </p:nvCxnSpPr>
        <p:spPr>
          <a:xfrm flipH="1">
            <a:off x="4084638" y="4540250"/>
            <a:ext cx="1120775" cy="446088"/>
          </a:xfrm>
          <a:prstGeom prst="bentConnector5">
            <a:avLst>
              <a:gd name="adj1" fmla="val -5782"/>
              <a:gd name="adj2" fmla="val 222058"/>
              <a:gd name="adj3" fmla="val 574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8">
            <a:extLst>
              <a:ext uri="{FF2B5EF4-FFF2-40B4-BE49-F238E27FC236}">
                <a16:creationId xmlns:a16="http://schemas.microsoft.com/office/drawing/2014/main" id="{96E63240-1DCC-9BF2-0A81-503D4200B346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łamany 49">
            <a:extLst>
              <a:ext uri="{FF2B5EF4-FFF2-40B4-BE49-F238E27FC236}">
                <a16:creationId xmlns:a16="http://schemas.microsoft.com/office/drawing/2014/main" id="{F6106A48-3385-6CE4-83C0-B228D9961D67}"/>
              </a:ext>
            </a:extLst>
          </p:cNvPr>
          <p:cNvCxnSpPr/>
          <p:nvPr userDrawn="1"/>
        </p:nvCxnSpPr>
        <p:spPr>
          <a:xfrm>
            <a:off x="6607175" y="5391150"/>
            <a:ext cx="1471613" cy="477838"/>
          </a:xfrm>
          <a:prstGeom prst="bentConnector3">
            <a:avLst>
              <a:gd name="adj1" fmla="val 5000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az 50">
            <a:extLst>
              <a:ext uri="{FF2B5EF4-FFF2-40B4-BE49-F238E27FC236}">
                <a16:creationId xmlns:a16="http://schemas.microsoft.com/office/drawing/2014/main" id="{8CA7A305-DB91-3377-AD4A-96057464FA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9" name="Symbol zastępczy tekstu 2"/>
          <p:cNvSpPr>
            <a:spLocks noGrp="1"/>
          </p:cNvSpPr>
          <p:nvPr>
            <p:ph type="body" idx="19"/>
          </p:nvPr>
        </p:nvSpPr>
        <p:spPr>
          <a:xfrm>
            <a:off x="8079370" y="1545119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0" name="Symbol zastępczy tekstu 2"/>
          <p:cNvSpPr>
            <a:spLocks noGrp="1"/>
          </p:cNvSpPr>
          <p:nvPr>
            <p:ph type="body" idx="20"/>
          </p:nvPr>
        </p:nvSpPr>
        <p:spPr>
          <a:xfrm>
            <a:off x="8079369" y="3909772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1" name="Symbol zastępczy tekstu 2"/>
          <p:cNvSpPr>
            <a:spLocks noGrp="1"/>
          </p:cNvSpPr>
          <p:nvPr>
            <p:ph type="body" idx="21"/>
          </p:nvPr>
        </p:nvSpPr>
        <p:spPr>
          <a:xfrm>
            <a:off x="248220" y="1545119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2" name="Symbol zastępczy tekstu 2"/>
          <p:cNvSpPr>
            <a:spLocks noGrp="1"/>
          </p:cNvSpPr>
          <p:nvPr>
            <p:ph type="body" idx="22"/>
          </p:nvPr>
        </p:nvSpPr>
        <p:spPr>
          <a:xfrm>
            <a:off x="248219" y="3909772"/>
            <a:ext cx="3835673" cy="2153422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8" name="Symbol zastępczy daty 71">
            <a:extLst>
              <a:ext uri="{FF2B5EF4-FFF2-40B4-BE49-F238E27FC236}">
                <a16:creationId xmlns:a16="http://schemas.microsoft.com/office/drawing/2014/main" id="{2CE5A573-F63E-ED3E-3C82-924A5443548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3" name="Symbol zastępczy numeru slajdu 73">
            <a:extLst>
              <a:ext uri="{FF2B5EF4-FFF2-40B4-BE49-F238E27FC236}">
                <a16:creationId xmlns:a16="http://schemas.microsoft.com/office/drawing/2014/main" id="{36BAD29F-AA6A-2042-6ABD-93201F9225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4F74E2B-0AA5-4872-AD7D-9EA4FCF1FD87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202957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osią czas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4C351E48-4F1D-B5B2-7829-12007D194F0D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3EDAB5EC-09A3-5B3A-8FC1-B8516B4F3386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91AC5A2C-07AB-C094-033D-0F3E4C5A9D5D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9">
            <a:extLst>
              <a:ext uri="{FF2B5EF4-FFF2-40B4-BE49-F238E27FC236}">
                <a16:creationId xmlns:a16="http://schemas.microsoft.com/office/drawing/2014/main" id="{9548DA96-0A54-4B00-83D6-9768033E5718}"/>
              </a:ext>
            </a:extLst>
          </p:cNvPr>
          <p:cNvSpPr/>
          <p:nvPr userDrawn="1"/>
        </p:nvSpPr>
        <p:spPr>
          <a:xfrm>
            <a:off x="11277600" y="8445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6" name="Łącznik prosty 10">
            <a:extLst>
              <a:ext uri="{FF2B5EF4-FFF2-40B4-BE49-F238E27FC236}">
                <a16:creationId xmlns:a16="http://schemas.microsoft.com/office/drawing/2014/main" id="{94E438A9-0538-CB6B-80CA-5AC175FF666C}"/>
              </a:ext>
            </a:extLst>
          </p:cNvPr>
          <p:cNvCxnSpPr/>
          <p:nvPr userDrawn="1"/>
        </p:nvCxnSpPr>
        <p:spPr>
          <a:xfrm rot="5400000">
            <a:off x="10562432" y="2590006"/>
            <a:ext cx="262731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1">
            <a:extLst>
              <a:ext uri="{FF2B5EF4-FFF2-40B4-BE49-F238E27FC236}">
                <a16:creationId xmlns:a16="http://schemas.microsoft.com/office/drawing/2014/main" id="{C2D9F2A6-7FF0-5644-C1F0-93029D4104E6}"/>
              </a:ext>
            </a:extLst>
          </p:cNvPr>
          <p:cNvSpPr/>
          <p:nvPr userDrawn="1"/>
        </p:nvSpPr>
        <p:spPr>
          <a:xfrm>
            <a:off x="11277600" y="844550"/>
            <a:ext cx="411163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2">
            <a:extLst>
              <a:ext uri="{FF2B5EF4-FFF2-40B4-BE49-F238E27FC236}">
                <a16:creationId xmlns:a16="http://schemas.microsoft.com/office/drawing/2014/main" id="{7735F5DE-0955-5663-0E6A-DBCCB4588A2A}"/>
              </a:ext>
            </a:extLst>
          </p:cNvPr>
          <p:cNvCxnSpPr/>
          <p:nvPr userDrawn="1"/>
        </p:nvCxnSpPr>
        <p:spPr>
          <a:xfrm flipV="1">
            <a:off x="663575" y="3759200"/>
            <a:ext cx="9931400" cy="1588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13">
            <a:extLst>
              <a:ext uri="{FF2B5EF4-FFF2-40B4-BE49-F238E27FC236}">
                <a16:creationId xmlns:a16="http://schemas.microsoft.com/office/drawing/2014/main" id="{01B3E8A3-2E6B-6C1F-B042-A42FBEBC6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484188" y="2236788"/>
            <a:ext cx="1223962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wal 14">
            <a:extLst>
              <a:ext uri="{FF2B5EF4-FFF2-40B4-BE49-F238E27FC236}">
                <a16:creationId xmlns:a16="http://schemas.microsoft.com/office/drawing/2014/main" id="{0273B6C3-6ACF-4F9A-13EA-A79DBF74C0D4}"/>
              </a:ext>
            </a:extLst>
          </p:cNvPr>
          <p:cNvSpPr>
            <a:spLocks noChangeAspect="1"/>
          </p:cNvSpPr>
          <p:nvPr userDrawn="1"/>
        </p:nvSpPr>
        <p:spPr>
          <a:xfrm>
            <a:off x="879475" y="3546475"/>
            <a:ext cx="433388" cy="4318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1" name="Obraz 15">
            <a:extLst>
              <a:ext uri="{FF2B5EF4-FFF2-40B4-BE49-F238E27FC236}">
                <a16:creationId xmlns:a16="http://schemas.microsoft.com/office/drawing/2014/main" id="{022D43F3-0767-8253-1619-A944C728C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2622550" y="2236788"/>
            <a:ext cx="122237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6">
            <a:extLst>
              <a:ext uri="{FF2B5EF4-FFF2-40B4-BE49-F238E27FC236}">
                <a16:creationId xmlns:a16="http://schemas.microsoft.com/office/drawing/2014/main" id="{61B6ABCD-519D-6179-D73F-6FDA07418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4759325" y="2236788"/>
            <a:ext cx="122237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7">
            <a:extLst>
              <a:ext uri="{FF2B5EF4-FFF2-40B4-BE49-F238E27FC236}">
                <a16:creationId xmlns:a16="http://schemas.microsoft.com/office/drawing/2014/main" id="{C40796AB-6BB7-A178-C811-E06ECFEA4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6896100" y="2236788"/>
            <a:ext cx="1223963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8">
            <a:extLst>
              <a:ext uri="{FF2B5EF4-FFF2-40B4-BE49-F238E27FC236}">
                <a16:creationId xmlns:a16="http://schemas.microsoft.com/office/drawing/2014/main" id="{16F0D275-118F-DC0E-48FE-DA41068354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9034463" y="2236788"/>
            <a:ext cx="122237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wal 19">
            <a:extLst>
              <a:ext uri="{FF2B5EF4-FFF2-40B4-BE49-F238E27FC236}">
                <a16:creationId xmlns:a16="http://schemas.microsoft.com/office/drawing/2014/main" id="{F490F3FE-2688-EC81-C41C-1C02C0FECC3B}"/>
              </a:ext>
            </a:extLst>
          </p:cNvPr>
          <p:cNvSpPr>
            <a:spLocks noChangeAspect="1"/>
          </p:cNvSpPr>
          <p:nvPr userDrawn="1"/>
        </p:nvSpPr>
        <p:spPr>
          <a:xfrm>
            <a:off x="3017838" y="3546475"/>
            <a:ext cx="431800" cy="4318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6" name="Owal 20">
            <a:extLst>
              <a:ext uri="{FF2B5EF4-FFF2-40B4-BE49-F238E27FC236}">
                <a16:creationId xmlns:a16="http://schemas.microsoft.com/office/drawing/2014/main" id="{DA6FC9E3-7F94-E6F3-054F-083CC50FE38E}"/>
              </a:ext>
            </a:extLst>
          </p:cNvPr>
          <p:cNvSpPr>
            <a:spLocks noChangeAspect="1"/>
          </p:cNvSpPr>
          <p:nvPr userDrawn="1"/>
        </p:nvSpPr>
        <p:spPr>
          <a:xfrm>
            <a:off x="5154613" y="3529013"/>
            <a:ext cx="431800" cy="4318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" name="Owal 21">
            <a:extLst>
              <a:ext uri="{FF2B5EF4-FFF2-40B4-BE49-F238E27FC236}">
                <a16:creationId xmlns:a16="http://schemas.microsoft.com/office/drawing/2014/main" id="{A7DF43F6-D28C-8909-8D1F-D6B7B2EEE032}"/>
              </a:ext>
            </a:extLst>
          </p:cNvPr>
          <p:cNvSpPr>
            <a:spLocks noChangeAspect="1"/>
          </p:cNvSpPr>
          <p:nvPr userDrawn="1"/>
        </p:nvSpPr>
        <p:spPr>
          <a:xfrm>
            <a:off x="7292975" y="3556000"/>
            <a:ext cx="431800" cy="433388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8" name="Owal 22">
            <a:extLst>
              <a:ext uri="{FF2B5EF4-FFF2-40B4-BE49-F238E27FC236}">
                <a16:creationId xmlns:a16="http://schemas.microsoft.com/office/drawing/2014/main" id="{CAD2C050-2F1F-EF22-0DBE-5519F379B18E}"/>
              </a:ext>
            </a:extLst>
          </p:cNvPr>
          <p:cNvSpPr>
            <a:spLocks noChangeAspect="1"/>
          </p:cNvSpPr>
          <p:nvPr userDrawn="1"/>
        </p:nvSpPr>
        <p:spPr>
          <a:xfrm>
            <a:off x="9429750" y="3535363"/>
            <a:ext cx="431800" cy="4318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9" name="Obraz 23">
            <a:extLst>
              <a:ext uri="{FF2B5EF4-FFF2-40B4-BE49-F238E27FC236}">
                <a16:creationId xmlns:a16="http://schemas.microsoft.com/office/drawing/2014/main" id="{B65FFE9A-0F20-B5FA-D585-416E611753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5" y="5154613"/>
            <a:ext cx="1525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idx="14"/>
          </p:nvPr>
        </p:nvSpPr>
        <p:spPr>
          <a:xfrm>
            <a:off x="387026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idx="15"/>
          </p:nvPr>
        </p:nvSpPr>
        <p:spPr>
          <a:xfrm>
            <a:off x="2540552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idx="16"/>
          </p:nvPr>
        </p:nvSpPr>
        <p:spPr>
          <a:xfrm>
            <a:off x="4655465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idx="17"/>
          </p:nvPr>
        </p:nvSpPr>
        <p:spPr>
          <a:xfrm>
            <a:off x="6801170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3" name="Symbol zastępczy tekstu 2"/>
          <p:cNvSpPr>
            <a:spLocks noGrp="1"/>
          </p:cNvSpPr>
          <p:nvPr>
            <p:ph type="body" idx="18"/>
          </p:nvPr>
        </p:nvSpPr>
        <p:spPr>
          <a:xfrm>
            <a:off x="8927579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/>
          </p:nvPr>
        </p:nvSpPr>
        <p:spPr>
          <a:xfrm>
            <a:off x="178794" y="4164244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idx="20"/>
          </p:nvPr>
        </p:nvSpPr>
        <p:spPr>
          <a:xfrm>
            <a:off x="2314573" y="4164244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idx="21"/>
          </p:nvPr>
        </p:nvSpPr>
        <p:spPr>
          <a:xfrm>
            <a:off x="4458040" y="4147238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idx="22"/>
          </p:nvPr>
        </p:nvSpPr>
        <p:spPr>
          <a:xfrm>
            <a:off x="6586267" y="4147238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8" name="Symbol zastępczy tekstu 2"/>
          <p:cNvSpPr>
            <a:spLocks noGrp="1"/>
          </p:cNvSpPr>
          <p:nvPr>
            <p:ph type="body" idx="23"/>
          </p:nvPr>
        </p:nvSpPr>
        <p:spPr>
          <a:xfrm>
            <a:off x="8723152" y="4162399"/>
            <a:ext cx="1837966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Symbol zastępczy daty 2">
            <a:extLst>
              <a:ext uri="{FF2B5EF4-FFF2-40B4-BE49-F238E27FC236}">
                <a16:creationId xmlns:a16="http://schemas.microsoft.com/office/drawing/2014/main" id="{4B37A76F-CF19-17C5-0F13-B446FBA6628C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1" name="Symbol zastępczy numeru slajdu 4">
            <a:extLst>
              <a:ext uri="{FF2B5EF4-FFF2-40B4-BE49-F238E27FC236}">
                <a16:creationId xmlns:a16="http://schemas.microsoft.com/office/drawing/2014/main" id="{F627BCCD-9BD8-79FC-4941-FAFA1933B52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0DB86F3C-9F05-4929-8BBB-2CC0471EA62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28563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osią czas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B20FF839-8498-7926-C27F-31C3701DAACE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A101B235-52CB-6130-007B-E864BCF77174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9062FD8D-6CB2-0046-DE2B-64BB83DDFC40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ostokąt 9">
            <a:extLst>
              <a:ext uri="{FF2B5EF4-FFF2-40B4-BE49-F238E27FC236}">
                <a16:creationId xmlns:a16="http://schemas.microsoft.com/office/drawing/2014/main" id="{DC334D96-B509-50D9-D073-D0D57D1CC4D2}"/>
              </a:ext>
            </a:extLst>
          </p:cNvPr>
          <p:cNvSpPr/>
          <p:nvPr userDrawn="1"/>
        </p:nvSpPr>
        <p:spPr>
          <a:xfrm>
            <a:off x="11277600" y="8445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6" name="Łącznik prosty 10">
            <a:extLst>
              <a:ext uri="{FF2B5EF4-FFF2-40B4-BE49-F238E27FC236}">
                <a16:creationId xmlns:a16="http://schemas.microsoft.com/office/drawing/2014/main" id="{5EF38F15-54EF-7A2E-FF80-167A22558C47}"/>
              </a:ext>
            </a:extLst>
          </p:cNvPr>
          <p:cNvCxnSpPr/>
          <p:nvPr userDrawn="1"/>
        </p:nvCxnSpPr>
        <p:spPr>
          <a:xfrm rot="5400000">
            <a:off x="10562432" y="2590006"/>
            <a:ext cx="2627312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1">
            <a:extLst>
              <a:ext uri="{FF2B5EF4-FFF2-40B4-BE49-F238E27FC236}">
                <a16:creationId xmlns:a16="http://schemas.microsoft.com/office/drawing/2014/main" id="{B1C7B88C-47F9-765C-234C-ADD06FBF1135}"/>
              </a:ext>
            </a:extLst>
          </p:cNvPr>
          <p:cNvSpPr/>
          <p:nvPr userDrawn="1"/>
        </p:nvSpPr>
        <p:spPr>
          <a:xfrm>
            <a:off x="11277600" y="844550"/>
            <a:ext cx="411163" cy="914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2">
            <a:extLst>
              <a:ext uri="{FF2B5EF4-FFF2-40B4-BE49-F238E27FC236}">
                <a16:creationId xmlns:a16="http://schemas.microsoft.com/office/drawing/2014/main" id="{0D54622F-1648-FC2C-6544-0163E4DD143B}"/>
              </a:ext>
            </a:extLst>
          </p:cNvPr>
          <p:cNvCxnSpPr/>
          <p:nvPr userDrawn="1"/>
        </p:nvCxnSpPr>
        <p:spPr>
          <a:xfrm flipV="1">
            <a:off x="866775" y="3759200"/>
            <a:ext cx="9504363" cy="1588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13">
            <a:extLst>
              <a:ext uri="{FF2B5EF4-FFF2-40B4-BE49-F238E27FC236}">
                <a16:creationId xmlns:a16="http://schemas.microsoft.com/office/drawing/2014/main" id="{B059F971-01DB-5211-DAFF-9C1688D17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687388" y="2236788"/>
            <a:ext cx="1223962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wal 14">
            <a:extLst>
              <a:ext uri="{FF2B5EF4-FFF2-40B4-BE49-F238E27FC236}">
                <a16:creationId xmlns:a16="http://schemas.microsoft.com/office/drawing/2014/main" id="{0A81C958-1B94-C706-54A3-D438407D27AE}"/>
              </a:ext>
            </a:extLst>
          </p:cNvPr>
          <p:cNvSpPr>
            <a:spLocks noChangeAspect="1"/>
          </p:cNvSpPr>
          <p:nvPr userDrawn="1"/>
        </p:nvSpPr>
        <p:spPr>
          <a:xfrm>
            <a:off x="1085850" y="3546475"/>
            <a:ext cx="431800" cy="4318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1" name="Obraz 15">
            <a:extLst>
              <a:ext uri="{FF2B5EF4-FFF2-40B4-BE49-F238E27FC236}">
                <a16:creationId xmlns:a16="http://schemas.microsoft.com/office/drawing/2014/main" id="{2B25AE23-4E6F-0948-AC75-79057EFE8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3389313" y="2236788"/>
            <a:ext cx="122237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6">
            <a:extLst>
              <a:ext uri="{FF2B5EF4-FFF2-40B4-BE49-F238E27FC236}">
                <a16:creationId xmlns:a16="http://schemas.microsoft.com/office/drawing/2014/main" id="{FF1059B8-A666-7A18-28A2-D484AF00D7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6081713" y="2236788"/>
            <a:ext cx="122237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7">
            <a:extLst>
              <a:ext uri="{FF2B5EF4-FFF2-40B4-BE49-F238E27FC236}">
                <a16:creationId xmlns:a16="http://schemas.microsoft.com/office/drawing/2014/main" id="{89670C1B-A12A-6D05-47E7-679BD22FFF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2" b="20052"/>
          <a:stretch>
            <a:fillRect/>
          </a:stretch>
        </p:blipFill>
        <p:spPr bwMode="auto">
          <a:xfrm>
            <a:off x="8788400" y="2236788"/>
            <a:ext cx="1223963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wal 18">
            <a:extLst>
              <a:ext uri="{FF2B5EF4-FFF2-40B4-BE49-F238E27FC236}">
                <a16:creationId xmlns:a16="http://schemas.microsoft.com/office/drawing/2014/main" id="{EEFACA00-DC26-A303-9A89-8D8D8908F4A2}"/>
              </a:ext>
            </a:extLst>
          </p:cNvPr>
          <p:cNvSpPr>
            <a:spLocks noChangeAspect="1"/>
          </p:cNvSpPr>
          <p:nvPr userDrawn="1"/>
        </p:nvSpPr>
        <p:spPr>
          <a:xfrm>
            <a:off x="3783013" y="3546475"/>
            <a:ext cx="433387" cy="4318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5" name="Owal 19">
            <a:extLst>
              <a:ext uri="{FF2B5EF4-FFF2-40B4-BE49-F238E27FC236}">
                <a16:creationId xmlns:a16="http://schemas.microsoft.com/office/drawing/2014/main" id="{D63F3D70-4C2D-5E7A-3E10-A0BDF3317AA7}"/>
              </a:ext>
            </a:extLst>
          </p:cNvPr>
          <p:cNvSpPr>
            <a:spLocks noChangeAspect="1"/>
          </p:cNvSpPr>
          <p:nvPr userDrawn="1"/>
        </p:nvSpPr>
        <p:spPr>
          <a:xfrm>
            <a:off x="6483350" y="3529013"/>
            <a:ext cx="431800" cy="431800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6" name="Owal 20">
            <a:extLst>
              <a:ext uri="{FF2B5EF4-FFF2-40B4-BE49-F238E27FC236}">
                <a16:creationId xmlns:a16="http://schemas.microsoft.com/office/drawing/2014/main" id="{D2466F46-FCA8-0C66-165D-699C37EE234E}"/>
              </a:ext>
            </a:extLst>
          </p:cNvPr>
          <p:cNvSpPr>
            <a:spLocks noChangeAspect="1"/>
          </p:cNvSpPr>
          <p:nvPr userDrawn="1"/>
        </p:nvSpPr>
        <p:spPr>
          <a:xfrm>
            <a:off x="9183688" y="3556000"/>
            <a:ext cx="431800" cy="433388"/>
          </a:xfrm>
          <a:prstGeom prst="ellipse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7" name="Obraz 21">
            <a:extLst>
              <a:ext uri="{FF2B5EF4-FFF2-40B4-BE49-F238E27FC236}">
                <a16:creationId xmlns:a16="http://schemas.microsoft.com/office/drawing/2014/main" id="{BFDBA8D2-194A-AEF1-9DB9-FB34A8C5B8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675" y="5154613"/>
            <a:ext cx="152558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5156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idx="14"/>
          </p:nvPr>
        </p:nvSpPr>
        <p:spPr>
          <a:xfrm>
            <a:off x="590226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idx="15"/>
          </p:nvPr>
        </p:nvSpPr>
        <p:spPr>
          <a:xfrm>
            <a:off x="3307632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1" name="Symbol zastępczy tekstu 2"/>
          <p:cNvSpPr>
            <a:spLocks noGrp="1"/>
          </p:cNvSpPr>
          <p:nvPr>
            <p:ph type="body" idx="16"/>
          </p:nvPr>
        </p:nvSpPr>
        <p:spPr>
          <a:xfrm>
            <a:off x="5998802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2" name="Symbol zastępczy tekstu 2"/>
          <p:cNvSpPr>
            <a:spLocks noGrp="1"/>
          </p:cNvSpPr>
          <p:nvPr>
            <p:ph type="body" idx="17"/>
          </p:nvPr>
        </p:nvSpPr>
        <p:spPr>
          <a:xfrm>
            <a:off x="8706149" y="2765085"/>
            <a:ext cx="1387882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/>
          </p:nvPr>
        </p:nvSpPr>
        <p:spPr>
          <a:xfrm>
            <a:off x="275314" y="4164244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5" name="Symbol zastępczy tekstu 2"/>
          <p:cNvSpPr>
            <a:spLocks noGrp="1"/>
          </p:cNvSpPr>
          <p:nvPr>
            <p:ph type="body" idx="20"/>
          </p:nvPr>
        </p:nvSpPr>
        <p:spPr>
          <a:xfrm>
            <a:off x="2974973" y="4164244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6" name="Symbol zastępczy tekstu 2"/>
          <p:cNvSpPr>
            <a:spLocks noGrp="1"/>
          </p:cNvSpPr>
          <p:nvPr>
            <p:ph type="body" idx="21"/>
          </p:nvPr>
        </p:nvSpPr>
        <p:spPr>
          <a:xfrm>
            <a:off x="5682320" y="4147238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7" name="Symbol zastępczy tekstu 2"/>
          <p:cNvSpPr>
            <a:spLocks noGrp="1"/>
          </p:cNvSpPr>
          <p:nvPr>
            <p:ph type="body" idx="22"/>
          </p:nvPr>
        </p:nvSpPr>
        <p:spPr>
          <a:xfrm>
            <a:off x="8374427" y="4147238"/>
            <a:ext cx="2052000" cy="1889730"/>
          </a:xfrm>
        </p:spPr>
        <p:txBody>
          <a:bodyPr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8" name="Symbol zastępczy daty 2">
            <a:extLst>
              <a:ext uri="{FF2B5EF4-FFF2-40B4-BE49-F238E27FC236}">
                <a16:creationId xmlns:a16="http://schemas.microsoft.com/office/drawing/2014/main" id="{40229D55-61A8-D594-AE4C-A81724A65310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" name="Symbol zastępczy numeru slajdu 4">
            <a:extLst>
              <a:ext uri="{FF2B5EF4-FFF2-40B4-BE49-F238E27FC236}">
                <a16:creationId xmlns:a16="http://schemas.microsoft.com/office/drawing/2014/main" id="{FE8B217F-255C-BAC5-91BE-59B640C6871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7CB1FBC2-6740-495C-AA10-1E293EB8BC2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25189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etap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AEF79437-B727-C9AB-52D8-BB03D9A4AC0B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C98CC961-C366-66AE-85F9-B5E4ED16B7FC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EBC3B785-40D4-91C9-D4F7-899BF6BEE51B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wal 9">
            <a:extLst>
              <a:ext uri="{FF2B5EF4-FFF2-40B4-BE49-F238E27FC236}">
                <a16:creationId xmlns:a16="http://schemas.microsoft.com/office/drawing/2014/main" id="{F16C6DE9-C44F-3578-D153-28A4512846EE}"/>
              </a:ext>
            </a:extLst>
          </p:cNvPr>
          <p:cNvSpPr>
            <a:spLocks noChangeAspect="1"/>
          </p:cNvSpPr>
          <p:nvPr userDrawn="1"/>
        </p:nvSpPr>
        <p:spPr>
          <a:xfrm>
            <a:off x="5468938" y="1628775"/>
            <a:ext cx="1289050" cy="129063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Owal 10">
            <a:extLst>
              <a:ext uri="{FF2B5EF4-FFF2-40B4-BE49-F238E27FC236}">
                <a16:creationId xmlns:a16="http://schemas.microsoft.com/office/drawing/2014/main" id="{3DE71688-85C9-69D0-FEDE-1F75FC3C798E}"/>
              </a:ext>
            </a:extLst>
          </p:cNvPr>
          <p:cNvSpPr>
            <a:spLocks noChangeAspect="1"/>
          </p:cNvSpPr>
          <p:nvPr userDrawn="1"/>
        </p:nvSpPr>
        <p:spPr>
          <a:xfrm>
            <a:off x="9205913" y="1628775"/>
            <a:ext cx="1290637" cy="129063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Owal 11">
            <a:extLst>
              <a:ext uri="{FF2B5EF4-FFF2-40B4-BE49-F238E27FC236}">
                <a16:creationId xmlns:a16="http://schemas.microsoft.com/office/drawing/2014/main" id="{F7FB8D37-AD96-C141-A976-0409AD7723C3}"/>
              </a:ext>
            </a:extLst>
          </p:cNvPr>
          <p:cNvSpPr>
            <a:spLocks noChangeAspect="1"/>
          </p:cNvSpPr>
          <p:nvPr userDrawn="1"/>
        </p:nvSpPr>
        <p:spPr>
          <a:xfrm>
            <a:off x="1731963" y="1628775"/>
            <a:ext cx="1289050" cy="129063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" name="Obraz 12">
            <a:extLst>
              <a:ext uri="{FF2B5EF4-FFF2-40B4-BE49-F238E27FC236}">
                <a16:creationId xmlns:a16="http://schemas.microsoft.com/office/drawing/2014/main" id="{9CA6B544-FC56-A35F-219A-60479AF2D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ymbol zastępczy tekstu 2"/>
          <p:cNvSpPr>
            <a:spLocks noGrp="1"/>
          </p:cNvSpPr>
          <p:nvPr>
            <p:ph type="body" idx="21"/>
          </p:nvPr>
        </p:nvSpPr>
        <p:spPr>
          <a:xfrm>
            <a:off x="8414112" y="2635131"/>
            <a:ext cx="2873814" cy="327632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Symbol zastępczy tekstu 2"/>
          <p:cNvSpPr>
            <a:spLocks noGrp="1"/>
          </p:cNvSpPr>
          <p:nvPr>
            <p:ph type="body" idx="20"/>
          </p:nvPr>
        </p:nvSpPr>
        <p:spPr>
          <a:xfrm>
            <a:off x="4674012" y="2660455"/>
            <a:ext cx="2873814" cy="327632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9988395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/>
          </p:nvPr>
        </p:nvSpPr>
        <p:spPr>
          <a:xfrm>
            <a:off x="933911" y="2660455"/>
            <a:ext cx="2873814" cy="327632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9" name="Symbol zastępczy tekstu 2"/>
          <p:cNvSpPr>
            <a:spLocks noGrp="1"/>
          </p:cNvSpPr>
          <p:nvPr>
            <p:ph type="body" idx="14"/>
          </p:nvPr>
        </p:nvSpPr>
        <p:spPr>
          <a:xfrm>
            <a:off x="1777723" y="1962359"/>
            <a:ext cx="1189153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1" name="Symbol zastępczy tekstu 2"/>
          <p:cNvSpPr>
            <a:spLocks noGrp="1"/>
          </p:cNvSpPr>
          <p:nvPr>
            <p:ph type="body" idx="22"/>
          </p:nvPr>
        </p:nvSpPr>
        <p:spPr>
          <a:xfrm>
            <a:off x="5516342" y="1962359"/>
            <a:ext cx="1189153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2" name="Symbol zastępczy tekstu 2"/>
          <p:cNvSpPr>
            <a:spLocks noGrp="1"/>
          </p:cNvSpPr>
          <p:nvPr>
            <p:ph type="body" idx="23"/>
          </p:nvPr>
        </p:nvSpPr>
        <p:spPr>
          <a:xfrm>
            <a:off x="9256442" y="1962359"/>
            <a:ext cx="1189153" cy="623091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daty 2">
            <a:extLst>
              <a:ext uri="{FF2B5EF4-FFF2-40B4-BE49-F238E27FC236}">
                <a16:creationId xmlns:a16="http://schemas.microsoft.com/office/drawing/2014/main" id="{E3EB7598-46AA-D851-6544-74A60C5C8EB9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304ED969-9650-E68E-6897-5256C3F2BF7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F1EB9303-837B-4420-BBC2-933833BEBB5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82109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element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04B96B8C-3CF5-00D2-576D-C22B68B5E86F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178D11D1-E0FC-1142-B91D-9F621C054042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F3D32873-FA61-22CC-07AE-AA3394B23899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wal 9">
            <a:extLst>
              <a:ext uri="{FF2B5EF4-FFF2-40B4-BE49-F238E27FC236}">
                <a16:creationId xmlns:a16="http://schemas.microsoft.com/office/drawing/2014/main" id="{F37A784A-0B83-50CC-6E74-444C84B600CD}"/>
              </a:ext>
            </a:extLst>
          </p:cNvPr>
          <p:cNvSpPr>
            <a:spLocks noChangeAspect="1"/>
          </p:cNvSpPr>
          <p:nvPr userDrawn="1"/>
        </p:nvSpPr>
        <p:spPr>
          <a:xfrm>
            <a:off x="4356100" y="1498600"/>
            <a:ext cx="1079500" cy="10795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Owal 10">
            <a:extLst>
              <a:ext uri="{FF2B5EF4-FFF2-40B4-BE49-F238E27FC236}">
                <a16:creationId xmlns:a16="http://schemas.microsoft.com/office/drawing/2014/main" id="{8B89A135-C361-C535-0F9E-FCBC8FBFDB7F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0" y="1519238"/>
            <a:ext cx="1081088" cy="10810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Owal 11">
            <a:extLst>
              <a:ext uri="{FF2B5EF4-FFF2-40B4-BE49-F238E27FC236}">
                <a16:creationId xmlns:a16="http://schemas.microsoft.com/office/drawing/2014/main" id="{460B8E30-38C0-B229-00CB-A94281184EB2}"/>
              </a:ext>
            </a:extLst>
          </p:cNvPr>
          <p:cNvSpPr>
            <a:spLocks noChangeAspect="1"/>
          </p:cNvSpPr>
          <p:nvPr userDrawn="1"/>
        </p:nvSpPr>
        <p:spPr>
          <a:xfrm>
            <a:off x="1916113" y="1498600"/>
            <a:ext cx="1079500" cy="10795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Owal 12">
            <a:extLst>
              <a:ext uri="{FF2B5EF4-FFF2-40B4-BE49-F238E27FC236}">
                <a16:creationId xmlns:a16="http://schemas.microsoft.com/office/drawing/2014/main" id="{B790AB0D-34D0-4F7D-868B-24E1FC1B33AB}"/>
              </a:ext>
            </a:extLst>
          </p:cNvPr>
          <p:cNvSpPr>
            <a:spLocks noChangeAspect="1"/>
          </p:cNvSpPr>
          <p:nvPr userDrawn="1"/>
        </p:nvSpPr>
        <p:spPr>
          <a:xfrm>
            <a:off x="9234488" y="1519238"/>
            <a:ext cx="1079500" cy="10810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Owal 13">
            <a:extLst>
              <a:ext uri="{FF2B5EF4-FFF2-40B4-BE49-F238E27FC236}">
                <a16:creationId xmlns:a16="http://schemas.microsoft.com/office/drawing/2014/main" id="{D78357E1-A649-9B68-4397-7A58AB0910B0}"/>
              </a:ext>
            </a:extLst>
          </p:cNvPr>
          <p:cNvSpPr>
            <a:spLocks noChangeAspect="1"/>
          </p:cNvSpPr>
          <p:nvPr userDrawn="1"/>
        </p:nvSpPr>
        <p:spPr>
          <a:xfrm>
            <a:off x="4356100" y="3875088"/>
            <a:ext cx="1079500" cy="10810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" name="Owal 14">
            <a:extLst>
              <a:ext uri="{FF2B5EF4-FFF2-40B4-BE49-F238E27FC236}">
                <a16:creationId xmlns:a16="http://schemas.microsoft.com/office/drawing/2014/main" id="{44A211CF-E9A1-55F7-7D19-E5769DC93A83}"/>
              </a:ext>
            </a:extLst>
          </p:cNvPr>
          <p:cNvSpPr>
            <a:spLocks noChangeAspect="1"/>
          </p:cNvSpPr>
          <p:nvPr userDrawn="1"/>
        </p:nvSpPr>
        <p:spPr>
          <a:xfrm>
            <a:off x="6794500" y="3897313"/>
            <a:ext cx="1081088" cy="10795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1" name="Owal 15">
            <a:extLst>
              <a:ext uri="{FF2B5EF4-FFF2-40B4-BE49-F238E27FC236}">
                <a16:creationId xmlns:a16="http://schemas.microsoft.com/office/drawing/2014/main" id="{068752CB-0B84-3376-315F-B3B1CEA1E11E}"/>
              </a:ext>
            </a:extLst>
          </p:cNvPr>
          <p:cNvSpPr>
            <a:spLocks noChangeAspect="1"/>
          </p:cNvSpPr>
          <p:nvPr userDrawn="1"/>
        </p:nvSpPr>
        <p:spPr>
          <a:xfrm>
            <a:off x="1916113" y="3875088"/>
            <a:ext cx="1079500" cy="10810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2" name="Owal 16">
            <a:extLst>
              <a:ext uri="{FF2B5EF4-FFF2-40B4-BE49-F238E27FC236}">
                <a16:creationId xmlns:a16="http://schemas.microsoft.com/office/drawing/2014/main" id="{C8089045-31D4-C5EB-0557-AAD855B50FD2}"/>
              </a:ext>
            </a:extLst>
          </p:cNvPr>
          <p:cNvSpPr>
            <a:spLocks noChangeAspect="1"/>
          </p:cNvSpPr>
          <p:nvPr userDrawn="1"/>
        </p:nvSpPr>
        <p:spPr>
          <a:xfrm>
            <a:off x="9234488" y="3897313"/>
            <a:ext cx="1079500" cy="10795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3" name="Obraz 17">
            <a:extLst>
              <a:ext uri="{FF2B5EF4-FFF2-40B4-BE49-F238E27FC236}">
                <a16:creationId xmlns:a16="http://schemas.microsoft.com/office/drawing/2014/main" id="{70CD41C7-6E71-4AE9-484D-9D86426B2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ymbol zastępczy tekstu 2"/>
          <p:cNvSpPr>
            <a:spLocks noGrp="1"/>
          </p:cNvSpPr>
          <p:nvPr>
            <p:ph type="body" idx="21"/>
          </p:nvPr>
        </p:nvSpPr>
        <p:spPr>
          <a:xfrm>
            <a:off x="6309100" y="2369146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9" name="Symbol zastępczy tekstu 2"/>
          <p:cNvSpPr>
            <a:spLocks noGrp="1"/>
          </p:cNvSpPr>
          <p:nvPr>
            <p:ph type="body" idx="20"/>
          </p:nvPr>
        </p:nvSpPr>
        <p:spPr>
          <a:xfrm>
            <a:off x="3869700" y="2373066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38795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4" name="Symbol zastępczy tekstu 2"/>
          <p:cNvSpPr>
            <a:spLocks noGrp="1"/>
          </p:cNvSpPr>
          <p:nvPr>
            <p:ph type="body" idx="19"/>
          </p:nvPr>
        </p:nvSpPr>
        <p:spPr>
          <a:xfrm>
            <a:off x="1430300" y="2373066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Symbol zastępczy tekstu 2"/>
          <p:cNvSpPr>
            <a:spLocks noGrp="1"/>
          </p:cNvSpPr>
          <p:nvPr>
            <p:ph type="body" idx="22"/>
          </p:nvPr>
        </p:nvSpPr>
        <p:spPr>
          <a:xfrm>
            <a:off x="8748500" y="2369146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8" name="Symbol zastępczy tekstu 2"/>
          <p:cNvSpPr>
            <a:spLocks noGrp="1"/>
          </p:cNvSpPr>
          <p:nvPr>
            <p:ph type="body" idx="23"/>
          </p:nvPr>
        </p:nvSpPr>
        <p:spPr>
          <a:xfrm>
            <a:off x="6309100" y="4746262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3" name="Symbol zastępczy tekstu 2"/>
          <p:cNvSpPr>
            <a:spLocks noGrp="1"/>
          </p:cNvSpPr>
          <p:nvPr>
            <p:ph type="body" idx="24"/>
          </p:nvPr>
        </p:nvSpPr>
        <p:spPr>
          <a:xfrm>
            <a:off x="3869700" y="4750182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6" name="Symbol zastępczy tekstu 2"/>
          <p:cNvSpPr>
            <a:spLocks noGrp="1"/>
          </p:cNvSpPr>
          <p:nvPr>
            <p:ph type="body" idx="25"/>
          </p:nvPr>
        </p:nvSpPr>
        <p:spPr>
          <a:xfrm>
            <a:off x="1430300" y="4750182"/>
            <a:ext cx="2052000" cy="1319362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0" name="Symbol zastępczy tekstu 2"/>
          <p:cNvSpPr>
            <a:spLocks noGrp="1"/>
          </p:cNvSpPr>
          <p:nvPr>
            <p:ph type="body" idx="26"/>
          </p:nvPr>
        </p:nvSpPr>
        <p:spPr>
          <a:xfrm>
            <a:off x="8748500" y="4746262"/>
            <a:ext cx="2052000" cy="1344686"/>
          </a:xfrm>
        </p:spPr>
        <p:txBody>
          <a:bodyPr tIns="396000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4" name="Symbol zastępczy daty 2">
            <a:extLst>
              <a:ext uri="{FF2B5EF4-FFF2-40B4-BE49-F238E27FC236}">
                <a16:creationId xmlns:a16="http://schemas.microsoft.com/office/drawing/2014/main" id="{C11C8FCC-E7E4-7A69-D109-17C90844EB6A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Symbol zastępczy numeru slajdu 4">
            <a:extLst>
              <a:ext uri="{FF2B5EF4-FFF2-40B4-BE49-F238E27FC236}">
                <a16:creationId xmlns:a16="http://schemas.microsoft.com/office/drawing/2014/main" id="{CE89C0C3-6912-6AE4-DB05-7CA032B102C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E8F64FAC-88D2-4761-90E7-6063E7F636F6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61325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z element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9B6BF511-35DA-AFCC-DD9A-5DF29114E8FF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A5E734AF-1BAC-4BBF-A8BC-D36F160AB978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5" name="Łącznik prosty 8">
            <a:extLst>
              <a:ext uri="{FF2B5EF4-FFF2-40B4-BE49-F238E27FC236}">
                <a16:creationId xmlns:a16="http://schemas.microsoft.com/office/drawing/2014/main" id="{C761A753-64E6-C745-07D5-88D4C650FE31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9">
            <a:extLst>
              <a:ext uri="{FF2B5EF4-FFF2-40B4-BE49-F238E27FC236}">
                <a16:creationId xmlns:a16="http://schemas.microsoft.com/office/drawing/2014/main" id="{7801F1FD-14A3-0444-1401-AAFC667D8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obiektu SmartArt 3"/>
          <p:cNvSpPr>
            <a:spLocks noGrp="1"/>
          </p:cNvSpPr>
          <p:nvPr>
            <p:ph type="dgm" sz="quarter" idx="13"/>
          </p:nvPr>
        </p:nvSpPr>
        <p:spPr>
          <a:xfrm>
            <a:off x="457200" y="1534886"/>
            <a:ext cx="10413821" cy="4573901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7" name="Symbol zastępczy daty 2">
            <a:extLst>
              <a:ext uri="{FF2B5EF4-FFF2-40B4-BE49-F238E27FC236}">
                <a16:creationId xmlns:a16="http://schemas.microsoft.com/office/drawing/2014/main" id="{552BF7C5-D8D4-5E31-40BD-B9BD275070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304B6EA6-894D-486C-5CE2-E24C431F1C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5FBDFE22-F0C5-4EA1-B826-F6B1A20994D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97692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6">
            <a:extLst>
              <a:ext uri="{FF2B5EF4-FFF2-40B4-BE49-F238E27FC236}">
                <a16:creationId xmlns:a16="http://schemas.microsoft.com/office/drawing/2014/main" id="{CB03364C-1478-E9DA-7CD8-3251CF794254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-23813" y="-63500"/>
            <a:ext cx="12239626" cy="6985000"/>
            <a:chOff x="-24000" y="-63000"/>
            <a:chExt cx="12240000" cy="6984001"/>
          </a:xfrm>
        </p:grpSpPr>
        <p:sp>
          <p:nvSpPr>
            <p:cNvPr id="3" name="Prostokąt 7">
              <a:extLst>
                <a:ext uri="{FF2B5EF4-FFF2-40B4-BE49-F238E27FC236}">
                  <a16:creationId xmlns:a16="http://schemas.microsoft.com/office/drawing/2014/main" id="{56BAB70D-BE5B-F76C-04DF-7E5228DD7E26}"/>
                </a:ext>
              </a:extLst>
            </p:cNvPr>
            <p:cNvSpPr/>
            <p:nvPr userDrawn="1"/>
          </p:nvSpPr>
          <p:spPr>
            <a:xfrm>
              <a:off x="-24000" y="-63000"/>
              <a:ext cx="12240000" cy="69840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4" name="Prostokąt 8">
              <a:extLst>
                <a:ext uri="{FF2B5EF4-FFF2-40B4-BE49-F238E27FC236}">
                  <a16:creationId xmlns:a16="http://schemas.microsoft.com/office/drawing/2014/main" id="{A96328BF-9C5F-7E3C-0280-01735ACCAF7E}"/>
                </a:ext>
              </a:extLst>
            </p:cNvPr>
            <p:cNvSpPr/>
            <p:nvPr userDrawn="1"/>
          </p:nvSpPr>
          <p:spPr>
            <a:xfrm>
              <a:off x="3617836" y="-63000"/>
              <a:ext cx="8598164" cy="6984001"/>
            </a:xfrm>
            <a:prstGeom prst="rect">
              <a:avLst/>
            </a:prstGeom>
            <a:solidFill>
              <a:srgbClr val="0B082E"/>
            </a:solidFill>
            <a:ln>
              <a:solidFill>
                <a:srgbClr val="0B0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  <p:sp>
        <p:nvSpPr>
          <p:cNvPr id="8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281781" y="213519"/>
            <a:ext cx="11628438" cy="6430963"/>
          </a:xfrm>
        </p:spPr>
        <p:txBody>
          <a:bodyPr rtlCol="0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887544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em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6">
            <a:extLst>
              <a:ext uri="{FF2B5EF4-FFF2-40B4-BE49-F238E27FC236}">
                <a16:creationId xmlns:a16="http://schemas.microsoft.com/office/drawing/2014/main" id="{7E96866D-6B96-9D6C-37A0-35B5F3AFA9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2238" y="-212725"/>
            <a:ext cx="12447588" cy="7097713"/>
            <a:chOff x="-121920" y="-213360"/>
            <a:chExt cx="12447361" cy="7098359"/>
          </a:xfrm>
        </p:grpSpPr>
        <p:pic>
          <p:nvPicPr>
            <p:cNvPr id="3" name="Obraz 7">
              <a:extLst>
                <a:ext uri="{FF2B5EF4-FFF2-40B4-BE49-F238E27FC236}">
                  <a16:creationId xmlns:a16="http://schemas.microsoft.com/office/drawing/2014/main" id="{21492798-A09B-0423-0D62-038BC1F1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20"/>
            <a:stretch>
              <a:fillRect/>
            </a:stretch>
          </p:blipFill>
          <p:spPr bwMode="auto">
            <a:xfrm>
              <a:off x="0" y="-213360"/>
              <a:ext cx="12192000" cy="707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rostokąt 8">
              <a:extLst>
                <a:ext uri="{FF2B5EF4-FFF2-40B4-BE49-F238E27FC236}">
                  <a16:creationId xmlns:a16="http://schemas.microsoft.com/office/drawing/2014/main" id="{C504BE7F-E09D-FE14-36DE-A390DF942322}"/>
                </a:ext>
              </a:extLst>
            </p:cNvPr>
            <p:cNvSpPr/>
            <p:nvPr/>
          </p:nvSpPr>
          <p:spPr>
            <a:xfrm>
              <a:off x="-121920" y="-99050"/>
              <a:ext cx="12447361" cy="6984049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27695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a - sekcja z grafik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6">
            <a:extLst>
              <a:ext uri="{FF2B5EF4-FFF2-40B4-BE49-F238E27FC236}">
                <a16:creationId xmlns:a16="http://schemas.microsoft.com/office/drawing/2014/main" id="{DB94A37A-B051-87BF-8BD8-51CFE2E0A3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3"/>
          <a:stretch>
            <a:fillRect/>
          </a:stretch>
        </p:blipFill>
        <p:spPr bwMode="auto">
          <a:xfrm>
            <a:off x="-119063" y="-169863"/>
            <a:ext cx="12311063" cy="703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7">
            <a:extLst>
              <a:ext uri="{FF2B5EF4-FFF2-40B4-BE49-F238E27FC236}">
                <a16:creationId xmlns:a16="http://schemas.microsoft.com/office/drawing/2014/main" id="{3F8BB8BD-5BED-40C0-A99E-2306F0BCE4CF}"/>
              </a:ext>
            </a:extLst>
          </p:cNvPr>
          <p:cNvSpPr/>
          <p:nvPr userDrawn="1"/>
        </p:nvSpPr>
        <p:spPr>
          <a:xfrm>
            <a:off x="-119063" y="-166688"/>
            <a:ext cx="12311063" cy="702468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8">
            <a:extLst>
              <a:ext uri="{FF2B5EF4-FFF2-40B4-BE49-F238E27FC236}">
                <a16:creationId xmlns:a16="http://schemas.microsoft.com/office/drawing/2014/main" id="{2FB96B26-3C43-A31F-5A69-35092FDB635D}"/>
              </a:ext>
            </a:extLst>
          </p:cNvPr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id="{EE9D896D-7A02-C485-7F02-7A32D71CA054}"/>
              </a:ext>
            </a:extLst>
          </p:cNvPr>
          <p:cNvSpPr/>
          <p:nvPr userDrawn="1"/>
        </p:nvSpPr>
        <p:spPr>
          <a:xfrm>
            <a:off x="11147425" y="38163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10">
            <a:extLst>
              <a:ext uri="{FF2B5EF4-FFF2-40B4-BE49-F238E27FC236}">
                <a16:creationId xmlns:a16="http://schemas.microsoft.com/office/drawing/2014/main" id="{D340F044-C944-5092-7C85-84F2E93089F8}"/>
              </a:ext>
            </a:extLst>
          </p:cNvPr>
          <p:cNvSpPr/>
          <p:nvPr userDrawn="1"/>
        </p:nvSpPr>
        <p:spPr>
          <a:xfrm>
            <a:off x="11147425" y="3814763"/>
            <a:ext cx="914400" cy="29368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1">
            <a:extLst>
              <a:ext uri="{FF2B5EF4-FFF2-40B4-BE49-F238E27FC236}">
                <a16:creationId xmlns:a16="http://schemas.microsoft.com/office/drawing/2014/main" id="{D7F1BA0C-1DDA-44AB-8A93-79634A3FCAEE}"/>
              </a:ext>
            </a:extLst>
          </p:cNvPr>
          <p:cNvCxnSpPr/>
          <p:nvPr userDrawn="1"/>
        </p:nvCxnSpPr>
        <p:spPr>
          <a:xfrm rot="5400000">
            <a:off x="-2311399" y="3235325"/>
            <a:ext cx="5435600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biekt 12">
            <a:extLst>
              <a:ext uri="{FF2B5EF4-FFF2-40B4-BE49-F238E27FC236}">
                <a16:creationId xmlns:a16="http://schemas.microsoft.com/office/drawing/2014/main" id="{3691EF84-B462-9EC0-16AE-F15B7EC4DAA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671513" y="4402138"/>
          <a:ext cx="2339975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339588" imgH="2596566" progId="CorelDraw.Graphic.16">
                  <p:embed/>
                </p:oleObj>
              </mc:Choice>
              <mc:Fallback>
                <p:oleObj name="CorelDRAW" r:id="rId3" imgW="2339588" imgH="2596566" progId="CorelDraw.Graphic.16">
                  <p:embed/>
                  <p:pic>
                    <p:nvPicPr>
                      <p:cNvPr id="9" name="Obiekt 12">
                        <a:extLst>
                          <a:ext uri="{FF2B5EF4-FFF2-40B4-BE49-F238E27FC236}">
                            <a16:creationId xmlns:a16="http://schemas.microsoft.com/office/drawing/2014/main" id="{3691EF84-B462-9EC0-16AE-F15B7EC4DA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4402138"/>
                        <a:ext cx="2339975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69485" y="4251960"/>
            <a:ext cx="8619490" cy="2392680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51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em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6">
            <a:extLst>
              <a:ext uri="{FF2B5EF4-FFF2-40B4-BE49-F238E27FC236}">
                <a16:creationId xmlns:a16="http://schemas.microsoft.com/office/drawing/2014/main" id="{0050FFF7-B6CB-9C2D-981B-5700C9866E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2238" y="-100013"/>
            <a:ext cx="12447588" cy="6985001"/>
            <a:chOff x="-121920" y="-99652"/>
            <a:chExt cx="12447361" cy="6984651"/>
          </a:xfrm>
        </p:grpSpPr>
        <p:pic>
          <p:nvPicPr>
            <p:cNvPr id="3" name="Obraz 7">
              <a:extLst>
                <a:ext uri="{FF2B5EF4-FFF2-40B4-BE49-F238E27FC236}">
                  <a16:creationId xmlns:a16="http://schemas.microsoft.com/office/drawing/2014/main" id="{3EFE6F7A-DB92-01E0-3E5F-F573A1BA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" y="0"/>
              <a:ext cx="1219164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rostokąt 8">
              <a:extLst>
                <a:ext uri="{FF2B5EF4-FFF2-40B4-BE49-F238E27FC236}">
                  <a16:creationId xmlns:a16="http://schemas.microsoft.com/office/drawing/2014/main" id="{30483D3C-383E-5209-FAF7-C7BEAD764183}"/>
                </a:ext>
              </a:extLst>
            </p:cNvPr>
            <p:cNvSpPr/>
            <p:nvPr/>
          </p:nvSpPr>
          <p:spPr>
            <a:xfrm>
              <a:off x="-121920" y="-99652"/>
              <a:ext cx="12447361" cy="698465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  <p:pic>
        <p:nvPicPr>
          <p:cNvPr id="5" name="Obraz 9">
            <a:extLst>
              <a:ext uri="{FF2B5EF4-FFF2-40B4-BE49-F238E27FC236}">
                <a16:creationId xmlns:a16="http://schemas.microsoft.com/office/drawing/2014/main" id="{F48639D7-449E-5D18-6949-53ABB39910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4763"/>
            <a:ext cx="23145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273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e zdjęciem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6">
            <a:extLst>
              <a:ext uri="{FF2B5EF4-FFF2-40B4-BE49-F238E27FC236}">
                <a16:creationId xmlns:a16="http://schemas.microsoft.com/office/drawing/2014/main" id="{E74A034F-B176-AD58-284B-DFF3474CC89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22238" y="-100013"/>
            <a:ext cx="12447588" cy="6985001"/>
            <a:chOff x="-121920" y="-99652"/>
            <a:chExt cx="12447361" cy="6984651"/>
          </a:xfrm>
        </p:grpSpPr>
        <p:pic>
          <p:nvPicPr>
            <p:cNvPr id="3" name="Obraz 7">
              <a:extLst>
                <a:ext uri="{FF2B5EF4-FFF2-40B4-BE49-F238E27FC236}">
                  <a16:creationId xmlns:a16="http://schemas.microsoft.com/office/drawing/2014/main" id="{08B76789-4A65-05DC-633E-B742D463A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219028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rostokąt 8">
              <a:extLst>
                <a:ext uri="{FF2B5EF4-FFF2-40B4-BE49-F238E27FC236}">
                  <a16:creationId xmlns:a16="http://schemas.microsoft.com/office/drawing/2014/main" id="{1B16EE65-2EC4-75F9-CFF0-2F3F4A028A8F}"/>
                </a:ext>
              </a:extLst>
            </p:cNvPr>
            <p:cNvSpPr/>
            <p:nvPr/>
          </p:nvSpPr>
          <p:spPr>
            <a:xfrm>
              <a:off x="-121920" y="-99652"/>
              <a:ext cx="12447361" cy="698465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  <p:pic>
        <p:nvPicPr>
          <p:cNvPr id="5" name="Obraz 9">
            <a:extLst>
              <a:ext uri="{FF2B5EF4-FFF2-40B4-BE49-F238E27FC236}">
                <a16:creationId xmlns:a16="http://schemas.microsoft.com/office/drawing/2014/main" id="{64D10C52-0A43-045A-80CC-5504754B4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4763"/>
            <a:ext cx="23145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32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z punktorami i 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0D5C7889-A126-EAEA-B93A-BA48AD98E472}"/>
              </a:ext>
            </a:extLst>
          </p:cNvPr>
          <p:cNvSpPr/>
          <p:nvPr userDrawn="1"/>
        </p:nvSpPr>
        <p:spPr>
          <a:xfrm>
            <a:off x="0" y="0"/>
            <a:ext cx="12192000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3" name="Łącznik prosty 7">
            <a:extLst>
              <a:ext uri="{FF2B5EF4-FFF2-40B4-BE49-F238E27FC236}">
                <a16:creationId xmlns:a16="http://schemas.microsoft.com/office/drawing/2014/main" id="{6131C0E0-1D91-25BA-768A-1DF5C55C40A6}"/>
              </a:ext>
            </a:extLst>
          </p:cNvPr>
          <p:cNvCxnSpPr/>
          <p:nvPr userDrawn="1"/>
        </p:nvCxnSpPr>
        <p:spPr>
          <a:xfrm rot="5400000">
            <a:off x="-61912" y="646113"/>
            <a:ext cx="936625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8">
            <a:extLst>
              <a:ext uri="{FF2B5EF4-FFF2-40B4-BE49-F238E27FC236}">
                <a16:creationId xmlns:a16="http://schemas.microsoft.com/office/drawing/2014/main" id="{E9FB24E6-5401-F1FA-A453-1399BFB96CAE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9">
            <a:extLst>
              <a:ext uri="{FF2B5EF4-FFF2-40B4-BE49-F238E27FC236}">
                <a16:creationId xmlns:a16="http://schemas.microsoft.com/office/drawing/2014/main" id="{64A83279-5ECC-AD7C-23BF-666FCBD3B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1" b="12206"/>
          <a:stretch>
            <a:fillRect/>
          </a:stretch>
        </p:blipFill>
        <p:spPr bwMode="auto">
          <a:xfrm>
            <a:off x="10677525" y="122238"/>
            <a:ext cx="13747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ytuł 36"/>
          <p:cNvSpPr>
            <a:spLocks noGrp="1"/>
          </p:cNvSpPr>
          <p:nvPr>
            <p:ph type="title"/>
          </p:nvPr>
        </p:nvSpPr>
        <p:spPr>
          <a:xfrm>
            <a:off x="457200" y="9822"/>
            <a:ext cx="10080000" cy="1296000"/>
          </a:xfrm>
        </p:spPr>
        <p:txBody>
          <a:bodyPr>
            <a:normAutofit/>
          </a:bodyPr>
          <a:lstStyle>
            <a:lvl1pPr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747657" y="1502103"/>
            <a:ext cx="6099202" cy="45887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13"/>
          </p:nvPr>
        </p:nvSpPr>
        <p:spPr>
          <a:xfrm>
            <a:off x="401638" y="1502103"/>
            <a:ext cx="5106533" cy="4589135"/>
          </a:xfrm>
        </p:spPr>
        <p:txBody>
          <a:bodyPr rtlCol="0"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7" name="Symbol zastępczy daty 1">
            <a:extLst>
              <a:ext uri="{FF2B5EF4-FFF2-40B4-BE49-F238E27FC236}">
                <a16:creationId xmlns:a16="http://schemas.microsoft.com/office/drawing/2014/main" id="{FC692E19-8A0D-72A4-A95A-79924418A4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3">
            <a:extLst>
              <a:ext uri="{FF2B5EF4-FFF2-40B4-BE49-F238E27FC236}">
                <a16:creationId xmlns:a16="http://schemas.microsoft.com/office/drawing/2014/main" id="{76D52877-87E6-F32D-6B56-F3368AF07BA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2C3A71CB-5E14-4EA2-BCE5-D2D8AD3233DC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86089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film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6">
            <a:extLst>
              <a:ext uri="{FF2B5EF4-FFF2-40B4-BE49-F238E27FC236}">
                <a16:creationId xmlns:a16="http://schemas.microsoft.com/office/drawing/2014/main" id="{351B4482-19A3-8AB3-D405-F866456B335F}"/>
              </a:ext>
            </a:extLst>
          </p:cNvPr>
          <p:cNvSpPr/>
          <p:nvPr userDrawn="1"/>
        </p:nvSpPr>
        <p:spPr>
          <a:xfrm>
            <a:off x="-23813" y="-63500"/>
            <a:ext cx="12239626" cy="6985000"/>
          </a:xfrm>
          <a:prstGeom prst="rect">
            <a:avLst/>
          </a:prstGeom>
          <a:solidFill>
            <a:schemeClr val="accent2"/>
          </a:solidFill>
          <a:ln>
            <a:solidFill>
              <a:srgbClr val="F9B5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Prostokąt 7">
            <a:extLst>
              <a:ext uri="{FF2B5EF4-FFF2-40B4-BE49-F238E27FC236}">
                <a16:creationId xmlns:a16="http://schemas.microsoft.com/office/drawing/2014/main" id="{9CFC0C6F-324E-A8FC-F43E-1999DDA82A0B}"/>
              </a:ext>
            </a:extLst>
          </p:cNvPr>
          <p:cNvSpPr/>
          <p:nvPr userDrawn="1"/>
        </p:nvSpPr>
        <p:spPr>
          <a:xfrm>
            <a:off x="3617913" y="-63500"/>
            <a:ext cx="8597900" cy="6985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Symbol zastępczy obiektu multimediów 6"/>
          <p:cNvSpPr>
            <a:spLocks noGrp="1"/>
          </p:cNvSpPr>
          <p:nvPr>
            <p:ph type="media" sz="quarter" idx="10"/>
          </p:nvPr>
        </p:nvSpPr>
        <p:spPr>
          <a:xfrm>
            <a:off x="327819" y="343059"/>
            <a:ext cx="11536362" cy="6171882"/>
          </a:xfrm>
        </p:spPr>
        <p:txBody>
          <a:bodyPr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pl-PL" noProof="0"/>
              <a:t>Kliknij ikonę, aby dodać multimedia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295308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ziękowanie za uwag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6">
            <a:extLst>
              <a:ext uri="{FF2B5EF4-FFF2-40B4-BE49-F238E27FC236}">
                <a16:creationId xmlns:a16="http://schemas.microsoft.com/office/drawing/2014/main" id="{A97AC2B8-0525-24F9-CFBB-61EB7797E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-26988"/>
            <a:ext cx="1033462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7">
            <a:extLst>
              <a:ext uri="{FF2B5EF4-FFF2-40B4-BE49-F238E27FC236}">
                <a16:creationId xmlns:a16="http://schemas.microsoft.com/office/drawing/2014/main" id="{BFAFFC68-5126-21AB-2B97-E10C7D37807B}"/>
              </a:ext>
            </a:extLst>
          </p:cNvPr>
          <p:cNvSpPr/>
          <p:nvPr userDrawn="1"/>
        </p:nvSpPr>
        <p:spPr>
          <a:xfrm flipH="1">
            <a:off x="-23813" y="-63500"/>
            <a:ext cx="4732338" cy="6985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8">
            <a:extLst>
              <a:ext uri="{FF2B5EF4-FFF2-40B4-BE49-F238E27FC236}">
                <a16:creationId xmlns:a16="http://schemas.microsoft.com/office/drawing/2014/main" id="{3253FF27-537E-7095-DF59-82A76C220E8E}"/>
              </a:ext>
            </a:extLst>
          </p:cNvPr>
          <p:cNvSpPr/>
          <p:nvPr userDrawn="1"/>
        </p:nvSpPr>
        <p:spPr>
          <a:xfrm>
            <a:off x="558800" y="-82550"/>
            <a:ext cx="6572250" cy="269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6" name="Łącznik prosty 9">
            <a:extLst>
              <a:ext uri="{FF2B5EF4-FFF2-40B4-BE49-F238E27FC236}">
                <a16:creationId xmlns:a16="http://schemas.microsoft.com/office/drawing/2014/main" id="{CF713FF6-42ED-63CB-EC1E-77709D0A2A85}"/>
              </a:ext>
            </a:extLst>
          </p:cNvPr>
          <p:cNvCxnSpPr/>
          <p:nvPr userDrawn="1"/>
        </p:nvCxnSpPr>
        <p:spPr>
          <a:xfrm>
            <a:off x="271463" y="6427788"/>
            <a:ext cx="5003800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10">
            <a:extLst>
              <a:ext uri="{FF2B5EF4-FFF2-40B4-BE49-F238E27FC236}">
                <a16:creationId xmlns:a16="http://schemas.microsoft.com/office/drawing/2014/main" id="{62E67FC6-ABBD-0CF4-886F-065B875A48F6}"/>
              </a:ext>
            </a:extLst>
          </p:cNvPr>
          <p:cNvSpPr/>
          <p:nvPr userDrawn="1"/>
        </p:nvSpPr>
        <p:spPr>
          <a:xfrm>
            <a:off x="198438" y="2225675"/>
            <a:ext cx="1658937" cy="1635125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11">
            <a:extLst>
              <a:ext uri="{FF2B5EF4-FFF2-40B4-BE49-F238E27FC236}">
                <a16:creationId xmlns:a16="http://schemas.microsoft.com/office/drawing/2014/main" id="{4E48CDB8-84E8-AAFF-A866-BBDE2F18EAE8}"/>
              </a:ext>
            </a:extLst>
          </p:cNvPr>
          <p:cNvSpPr/>
          <p:nvPr userDrawn="1"/>
        </p:nvSpPr>
        <p:spPr>
          <a:xfrm>
            <a:off x="-479425" y="1579563"/>
            <a:ext cx="4673600" cy="184943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graphicFrame>
        <p:nvGraphicFramePr>
          <p:cNvPr id="9" name="Obiekt 12">
            <a:extLst>
              <a:ext uri="{FF2B5EF4-FFF2-40B4-BE49-F238E27FC236}">
                <a16:creationId xmlns:a16="http://schemas.microsoft.com/office/drawing/2014/main" id="{9DDAEA15-21B3-2684-3FDB-2ADD6250390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671513" y="4224338"/>
          <a:ext cx="2339975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339588" imgH="2596566" progId="CorelDraw.Graphic.16">
                  <p:embed/>
                </p:oleObj>
              </mc:Choice>
              <mc:Fallback>
                <p:oleObj name="CorelDRAW" r:id="rId3" imgW="2339588" imgH="2596566" progId="CorelDraw.Graphic.16">
                  <p:embed/>
                  <p:pic>
                    <p:nvPicPr>
                      <p:cNvPr id="9" name="Obiekt 12">
                        <a:extLst>
                          <a:ext uri="{FF2B5EF4-FFF2-40B4-BE49-F238E27FC236}">
                            <a16:creationId xmlns:a16="http://schemas.microsoft.com/office/drawing/2014/main" id="{9DDAEA15-21B3-2684-3FDB-2ADD625039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4224338"/>
                        <a:ext cx="2339975" cy="259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az 13">
            <a:extLst>
              <a:ext uri="{FF2B5EF4-FFF2-40B4-BE49-F238E27FC236}">
                <a16:creationId xmlns:a16="http://schemas.microsoft.com/office/drawing/2014/main" id="{F5EB092F-EA43-159B-6618-DE6408D596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4613275"/>
            <a:ext cx="301942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1513" y="271732"/>
            <a:ext cx="6293167" cy="2045650"/>
          </a:xfrm>
        </p:spPr>
        <p:txBody>
          <a:bodyPr>
            <a:normAutofit/>
          </a:bodyPr>
          <a:lstStyle>
            <a:lvl1pPr>
              <a:defRPr sz="5000" b="1">
                <a:solidFill>
                  <a:srgbClr val="0B082E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45203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dziękowanie za uwag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6">
            <a:extLst>
              <a:ext uri="{FF2B5EF4-FFF2-40B4-BE49-F238E27FC236}">
                <a16:creationId xmlns:a16="http://schemas.microsoft.com/office/drawing/2014/main" id="{DCD97D42-32BB-C75B-3E03-789010C0D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-409575"/>
            <a:ext cx="9731375" cy="72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7">
            <a:extLst>
              <a:ext uri="{FF2B5EF4-FFF2-40B4-BE49-F238E27FC236}">
                <a16:creationId xmlns:a16="http://schemas.microsoft.com/office/drawing/2014/main" id="{312CF345-112F-990D-F1C0-54D6B17DFAF5}"/>
              </a:ext>
            </a:extLst>
          </p:cNvPr>
          <p:cNvSpPr/>
          <p:nvPr userDrawn="1"/>
        </p:nvSpPr>
        <p:spPr>
          <a:xfrm>
            <a:off x="2460625" y="-409575"/>
            <a:ext cx="9731375" cy="729456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8">
            <a:extLst>
              <a:ext uri="{FF2B5EF4-FFF2-40B4-BE49-F238E27FC236}">
                <a16:creationId xmlns:a16="http://schemas.microsoft.com/office/drawing/2014/main" id="{42098A8B-AE21-CB8D-76BE-AD356A03E017}"/>
              </a:ext>
            </a:extLst>
          </p:cNvPr>
          <p:cNvSpPr/>
          <p:nvPr userDrawn="1"/>
        </p:nvSpPr>
        <p:spPr>
          <a:xfrm flipH="1">
            <a:off x="-23813" y="-63500"/>
            <a:ext cx="4732338" cy="69850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id="{D86A6A75-DD0D-4A5B-7A11-8EEF6B52DF45}"/>
              </a:ext>
            </a:extLst>
          </p:cNvPr>
          <p:cNvSpPr/>
          <p:nvPr userDrawn="1"/>
        </p:nvSpPr>
        <p:spPr>
          <a:xfrm>
            <a:off x="198438" y="2225675"/>
            <a:ext cx="1658937" cy="16351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10">
            <a:extLst>
              <a:ext uri="{FF2B5EF4-FFF2-40B4-BE49-F238E27FC236}">
                <a16:creationId xmlns:a16="http://schemas.microsoft.com/office/drawing/2014/main" id="{FF1DC71D-42AE-A0D2-F955-A261C5CA4AAF}"/>
              </a:ext>
            </a:extLst>
          </p:cNvPr>
          <p:cNvSpPr/>
          <p:nvPr userDrawn="1"/>
        </p:nvSpPr>
        <p:spPr>
          <a:xfrm>
            <a:off x="285750" y="4284663"/>
            <a:ext cx="4989513" cy="163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11">
            <a:extLst>
              <a:ext uri="{FF2B5EF4-FFF2-40B4-BE49-F238E27FC236}">
                <a16:creationId xmlns:a16="http://schemas.microsoft.com/office/drawing/2014/main" id="{B76C6B76-A0CE-D7F9-5F86-13A553F280F8}"/>
              </a:ext>
            </a:extLst>
          </p:cNvPr>
          <p:cNvSpPr/>
          <p:nvPr userDrawn="1"/>
        </p:nvSpPr>
        <p:spPr>
          <a:xfrm>
            <a:off x="-479425" y="1579563"/>
            <a:ext cx="4673600" cy="184943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12">
            <a:extLst>
              <a:ext uri="{FF2B5EF4-FFF2-40B4-BE49-F238E27FC236}">
                <a16:creationId xmlns:a16="http://schemas.microsoft.com/office/drawing/2014/main" id="{D72E0995-4B46-A3F1-40AB-AA82952F4EAC}"/>
              </a:ext>
            </a:extLst>
          </p:cNvPr>
          <p:cNvSpPr/>
          <p:nvPr userDrawn="1"/>
        </p:nvSpPr>
        <p:spPr>
          <a:xfrm>
            <a:off x="558800" y="-82550"/>
            <a:ext cx="6572250" cy="2697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10" name="Łącznik prosty 13">
            <a:extLst>
              <a:ext uri="{FF2B5EF4-FFF2-40B4-BE49-F238E27FC236}">
                <a16:creationId xmlns:a16="http://schemas.microsoft.com/office/drawing/2014/main" id="{EA2F9E17-3496-44F4-1A68-41134DC7AC86}"/>
              </a:ext>
            </a:extLst>
          </p:cNvPr>
          <p:cNvCxnSpPr/>
          <p:nvPr userDrawn="1"/>
        </p:nvCxnSpPr>
        <p:spPr>
          <a:xfrm>
            <a:off x="271463" y="6427788"/>
            <a:ext cx="5003800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4">
            <a:extLst>
              <a:ext uri="{FF2B5EF4-FFF2-40B4-BE49-F238E27FC236}">
                <a16:creationId xmlns:a16="http://schemas.microsoft.com/office/drawing/2014/main" id="{237635B6-C8E1-5DA9-2F9D-09F8BB694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913" y="-82550"/>
            <a:ext cx="221297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ymbol zastępczy tekstu 2"/>
          <p:cNvSpPr>
            <a:spLocks noGrp="1"/>
          </p:cNvSpPr>
          <p:nvPr>
            <p:ph type="body" idx="19"/>
          </p:nvPr>
        </p:nvSpPr>
        <p:spPr>
          <a:xfrm>
            <a:off x="490052" y="4545570"/>
            <a:ext cx="4617049" cy="366813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500" b="1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20"/>
          </p:nvPr>
        </p:nvSpPr>
        <p:spPr>
          <a:xfrm>
            <a:off x="490052" y="5024918"/>
            <a:ext cx="4617049" cy="638092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3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1513" y="271732"/>
            <a:ext cx="6293167" cy="2045650"/>
          </a:xfrm>
        </p:spPr>
        <p:txBody>
          <a:bodyPr>
            <a:normAutofit/>
          </a:bodyPr>
          <a:lstStyle>
            <a:lvl1pPr>
              <a:defRPr sz="5000" b="1">
                <a:solidFill>
                  <a:srgbClr val="0B082E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88756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9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a - sekcja_bez graf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6">
            <a:extLst>
              <a:ext uri="{FF2B5EF4-FFF2-40B4-BE49-F238E27FC236}">
                <a16:creationId xmlns:a16="http://schemas.microsoft.com/office/drawing/2014/main" id="{93CC411D-5389-FB5F-BE4D-B1F9E419DB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t="7414" r="-87" b="18533"/>
          <a:stretch>
            <a:fillRect/>
          </a:stretch>
        </p:blipFill>
        <p:spPr bwMode="auto">
          <a:xfrm>
            <a:off x="-93663" y="-206375"/>
            <a:ext cx="12450763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7">
            <a:extLst>
              <a:ext uri="{FF2B5EF4-FFF2-40B4-BE49-F238E27FC236}">
                <a16:creationId xmlns:a16="http://schemas.microsoft.com/office/drawing/2014/main" id="{395EB49C-EBEA-CF40-4AAA-94D1E804101C}"/>
              </a:ext>
            </a:extLst>
          </p:cNvPr>
          <p:cNvSpPr/>
          <p:nvPr userDrawn="1"/>
        </p:nvSpPr>
        <p:spPr>
          <a:xfrm>
            <a:off x="-119063" y="-166688"/>
            <a:ext cx="12311063" cy="702468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8">
            <a:extLst>
              <a:ext uri="{FF2B5EF4-FFF2-40B4-BE49-F238E27FC236}">
                <a16:creationId xmlns:a16="http://schemas.microsoft.com/office/drawing/2014/main" id="{32EBE0AF-9834-7CD5-9498-756706E38A6B}"/>
              </a:ext>
            </a:extLst>
          </p:cNvPr>
          <p:cNvSpPr/>
          <p:nvPr userDrawn="1"/>
        </p:nvSpPr>
        <p:spPr>
          <a:xfrm>
            <a:off x="0" y="4114800"/>
            <a:ext cx="12192000" cy="274320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9">
            <a:extLst>
              <a:ext uri="{FF2B5EF4-FFF2-40B4-BE49-F238E27FC236}">
                <a16:creationId xmlns:a16="http://schemas.microsoft.com/office/drawing/2014/main" id="{E0ED8A69-5517-F812-6ECD-062695C1A349}"/>
              </a:ext>
            </a:extLst>
          </p:cNvPr>
          <p:cNvSpPr/>
          <p:nvPr userDrawn="1"/>
        </p:nvSpPr>
        <p:spPr>
          <a:xfrm>
            <a:off x="11147425" y="3816350"/>
            <a:ext cx="914400" cy="914400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10">
            <a:extLst>
              <a:ext uri="{FF2B5EF4-FFF2-40B4-BE49-F238E27FC236}">
                <a16:creationId xmlns:a16="http://schemas.microsoft.com/office/drawing/2014/main" id="{633A4547-0E23-1E7A-4082-E932DB135604}"/>
              </a:ext>
            </a:extLst>
          </p:cNvPr>
          <p:cNvSpPr/>
          <p:nvPr userDrawn="1"/>
        </p:nvSpPr>
        <p:spPr>
          <a:xfrm>
            <a:off x="11147425" y="3814763"/>
            <a:ext cx="914400" cy="29368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8" name="Łącznik prosty 11">
            <a:extLst>
              <a:ext uri="{FF2B5EF4-FFF2-40B4-BE49-F238E27FC236}">
                <a16:creationId xmlns:a16="http://schemas.microsoft.com/office/drawing/2014/main" id="{3AA091EB-21B2-9C5E-2DD6-993B5961C8E1}"/>
              </a:ext>
            </a:extLst>
          </p:cNvPr>
          <p:cNvCxnSpPr/>
          <p:nvPr userDrawn="1"/>
        </p:nvCxnSpPr>
        <p:spPr>
          <a:xfrm rot="5400000">
            <a:off x="-2311399" y="3235325"/>
            <a:ext cx="5435600" cy="95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az 12">
            <a:extLst>
              <a:ext uri="{FF2B5EF4-FFF2-40B4-BE49-F238E27FC236}">
                <a16:creationId xmlns:a16="http://schemas.microsoft.com/office/drawing/2014/main" id="{73679AA4-E654-8FBE-E35A-445EDD091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663" y="1793875"/>
            <a:ext cx="25622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2801" y="4251960"/>
            <a:ext cx="10576174" cy="2392680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887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zekładka z krótkim opisem_z grafik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>
            <a:extLst>
              <a:ext uri="{FF2B5EF4-FFF2-40B4-BE49-F238E27FC236}">
                <a16:creationId xmlns:a16="http://schemas.microsoft.com/office/drawing/2014/main" id="{5B84A1A2-7BBE-9839-E2BF-F31A94660A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r="16435" b="17209"/>
          <a:stretch>
            <a:fillRect/>
          </a:stretch>
        </p:blipFill>
        <p:spPr bwMode="auto">
          <a:xfrm>
            <a:off x="-50800" y="-50800"/>
            <a:ext cx="42910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7">
            <a:extLst>
              <a:ext uri="{FF2B5EF4-FFF2-40B4-BE49-F238E27FC236}">
                <a16:creationId xmlns:a16="http://schemas.microsoft.com/office/drawing/2014/main" id="{8F98231C-13D1-6BA3-C9B1-E38503E1EF4A}"/>
              </a:ext>
            </a:extLst>
          </p:cNvPr>
          <p:cNvSpPr/>
          <p:nvPr userDrawn="1"/>
        </p:nvSpPr>
        <p:spPr>
          <a:xfrm>
            <a:off x="-65088" y="-90488"/>
            <a:ext cx="5089526" cy="637381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8">
            <a:extLst>
              <a:ext uri="{FF2B5EF4-FFF2-40B4-BE49-F238E27FC236}">
                <a16:creationId xmlns:a16="http://schemas.microsoft.com/office/drawing/2014/main" id="{A800EE23-5143-6EE5-EBD1-25A2D0585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646238"/>
            <a:ext cx="194627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a 9">
            <a:extLst>
              <a:ext uri="{FF2B5EF4-FFF2-40B4-BE49-F238E27FC236}">
                <a16:creationId xmlns:a16="http://schemas.microsoft.com/office/drawing/2014/main" id="{01A71C55-B8BF-AB55-FAC8-ADD8A5239F9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3814763"/>
            <a:ext cx="12409488" cy="3260725"/>
            <a:chOff x="1" y="3814140"/>
            <a:chExt cx="12409487" cy="3261348"/>
          </a:xfrm>
        </p:grpSpPr>
        <p:sp>
          <p:nvSpPr>
            <p:cNvPr id="8" name="Prostokąt 10">
              <a:extLst>
                <a:ext uri="{FF2B5EF4-FFF2-40B4-BE49-F238E27FC236}">
                  <a16:creationId xmlns:a16="http://schemas.microsoft.com/office/drawing/2014/main" id="{9AB92A9B-8930-A227-659C-F16DC8E40F0E}"/>
                </a:ext>
              </a:extLst>
            </p:cNvPr>
            <p:cNvSpPr/>
            <p:nvPr/>
          </p:nvSpPr>
          <p:spPr>
            <a:xfrm>
              <a:off x="1" y="4114234"/>
              <a:ext cx="12191999" cy="2743724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B0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graphicFrame>
          <p:nvGraphicFramePr>
            <p:cNvPr id="9" name="Obiekt 11">
              <a:extLst>
                <a:ext uri="{FF2B5EF4-FFF2-40B4-BE49-F238E27FC236}">
                  <a16:creationId xmlns:a16="http://schemas.microsoft.com/office/drawing/2014/main" id="{63AD56D6-8C95-4506-5760-2AD33FE1F9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69513" y="4478338"/>
            <a:ext cx="2339975" cy="2597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2339588" imgH="2596566" progId="CorelDraw.Graphic.16">
                    <p:embed/>
                  </p:oleObj>
                </mc:Choice>
                <mc:Fallback>
                  <p:oleObj name="CorelDRAW" r:id="rId4" imgW="2339588" imgH="2596566" progId="CorelDraw.Graphic.16">
                    <p:embed/>
                    <p:pic>
                      <p:nvPicPr>
                        <p:cNvPr id="9" name="Obiekt 11">
                          <a:extLst>
                            <a:ext uri="{FF2B5EF4-FFF2-40B4-BE49-F238E27FC236}">
                              <a16:creationId xmlns:a16="http://schemas.microsoft.com/office/drawing/2014/main" id="{63AD56D6-8C95-4506-5760-2AD33FE1F99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69513" y="4478338"/>
                          <a:ext cx="2339975" cy="2597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Prostokąt 12">
              <a:extLst>
                <a:ext uri="{FF2B5EF4-FFF2-40B4-BE49-F238E27FC236}">
                  <a16:creationId xmlns:a16="http://schemas.microsoft.com/office/drawing/2014/main" id="{AD09ECB3-6D01-5979-BD36-26DA45D726CF}"/>
                </a:ext>
              </a:extLst>
            </p:cNvPr>
            <p:cNvSpPr/>
            <p:nvPr/>
          </p:nvSpPr>
          <p:spPr>
            <a:xfrm>
              <a:off x="11147425" y="3815727"/>
              <a:ext cx="914400" cy="914575"/>
            </a:xfrm>
            <a:prstGeom prst="rect">
              <a:avLst/>
            </a:prstGeom>
            <a:solidFill>
              <a:srgbClr val="F58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11" name="Prostokąt 13">
              <a:extLst>
                <a:ext uri="{FF2B5EF4-FFF2-40B4-BE49-F238E27FC236}">
                  <a16:creationId xmlns:a16="http://schemas.microsoft.com/office/drawing/2014/main" id="{7936A307-BFF9-BE76-E984-8C3093B18E90}"/>
                </a:ext>
              </a:extLst>
            </p:cNvPr>
            <p:cNvSpPr/>
            <p:nvPr/>
          </p:nvSpPr>
          <p:spPr>
            <a:xfrm>
              <a:off x="11147425" y="3814140"/>
              <a:ext cx="914400" cy="293743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cxnSp>
          <p:nvCxnSpPr>
            <p:cNvPr id="12" name="Łącznik prosty 14">
              <a:extLst>
                <a:ext uri="{FF2B5EF4-FFF2-40B4-BE49-F238E27FC236}">
                  <a16:creationId xmlns:a16="http://schemas.microsoft.com/office/drawing/2014/main" id="{30FADF1E-7A52-F606-9587-060F1035ADCF}"/>
                </a:ext>
              </a:extLst>
            </p:cNvPr>
            <p:cNvCxnSpPr/>
            <p:nvPr/>
          </p:nvCxnSpPr>
          <p:spPr>
            <a:xfrm rot="5400000">
              <a:off x="-619319" y="5481333"/>
              <a:ext cx="2051442" cy="95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659880" y="394653"/>
            <a:ext cx="5128666" cy="3081671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1372" y="4331852"/>
            <a:ext cx="9061268" cy="2412296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450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kładka z krótkim opisem_bez logo i grafi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6">
            <a:extLst>
              <a:ext uri="{FF2B5EF4-FFF2-40B4-BE49-F238E27FC236}">
                <a16:creationId xmlns:a16="http://schemas.microsoft.com/office/drawing/2014/main" id="{4860B693-6DAD-14BB-5358-CE326E37F2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r="16435" b="17209"/>
          <a:stretch>
            <a:fillRect/>
          </a:stretch>
        </p:blipFill>
        <p:spPr bwMode="auto">
          <a:xfrm>
            <a:off x="-50800" y="-50800"/>
            <a:ext cx="42910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7">
            <a:extLst>
              <a:ext uri="{FF2B5EF4-FFF2-40B4-BE49-F238E27FC236}">
                <a16:creationId xmlns:a16="http://schemas.microsoft.com/office/drawing/2014/main" id="{C6E69E3C-52D1-EE63-4F29-C6796FE5E81D}"/>
              </a:ext>
            </a:extLst>
          </p:cNvPr>
          <p:cNvSpPr/>
          <p:nvPr userDrawn="1"/>
        </p:nvSpPr>
        <p:spPr>
          <a:xfrm>
            <a:off x="-65088" y="-90488"/>
            <a:ext cx="5089526" cy="637381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grpSp>
        <p:nvGrpSpPr>
          <p:cNvPr id="5" name="Grupa 8">
            <a:extLst>
              <a:ext uri="{FF2B5EF4-FFF2-40B4-BE49-F238E27FC236}">
                <a16:creationId xmlns:a16="http://schemas.microsoft.com/office/drawing/2014/main" id="{05F4ED65-B967-D743-6463-D8F08E6C60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3814763"/>
            <a:ext cx="12192000" cy="3043237"/>
            <a:chOff x="1" y="3814140"/>
            <a:chExt cx="12191999" cy="3043860"/>
          </a:xfrm>
        </p:grpSpPr>
        <p:sp>
          <p:nvSpPr>
            <p:cNvPr id="6" name="Prostokąt 9">
              <a:extLst>
                <a:ext uri="{FF2B5EF4-FFF2-40B4-BE49-F238E27FC236}">
                  <a16:creationId xmlns:a16="http://schemas.microsoft.com/office/drawing/2014/main" id="{46BDB6B7-20AE-7B0B-8194-1795B58B89F8}"/>
                </a:ext>
              </a:extLst>
            </p:cNvPr>
            <p:cNvSpPr/>
            <p:nvPr/>
          </p:nvSpPr>
          <p:spPr>
            <a:xfrm>
              <a:off x="1" y="4114238"/>
              <a:ext cx="12191999" cy="274376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B0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7" name="Prostokąt 10">
              <a:extLst>
                <a:ext uri="{FF2B5EF4-FFF2-40B4-BE49-F238E27FC236}">
                  <a16:creationId xmlns:a16="http://schemas.microsoft.com/office/drawing/2014/main" id="{770DADA0-54AC-983D-36A5-FA290B51FA6C}"/>
                </a:ext>
              </a:extLst>
            </p:cNvPr>
            <p:cNvSpPr/>
            <p:nvPr/>
          </p:nvSpPr>
          <p:spPr>
            <a:xfrm>
              <a:off x="11147425" y="3815727"/>
              <a:ext cx="914400" cy="914587"/>
            </a:xfrm>
            <a:prstGeom prst="rect">
              <a:avLst/>
            </a:prstGeom>
            <a:solidFill>
              <a:srgbClr val="F583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sp>
          <p:nvSpPr>
            <p:cNvPr id="8" name="Prostokąt 11">
              <a:extLst>
                <a:ext uri="{FF2B5EF4-FFF2-40B4-BE49-F238E27FC236}">
                  <a16:creationId xmlns:a16="http://schemas.microsoft.com/office/drawing/2014/main" id="{33054768-DEC2-8B88-16D2-6C043CCD302C}"/>
                </a:ext>
              </a:extLst>
            </p:cNvPr>
            <p:cNvSpPr/>
            <p:nvPr/>
          </p:nvSpPr>
          <p:spPr>
            <a:xfrm>
              <a:off x="11147425" y="3814140"/>
              <a:ext cx="914400" cy="293747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  <p:cxnSp>
          <p:nvCxnSpPr>
            <p:cNvPr id="9" name="Łącznik prosty 12">
              <a:extLst>
                <a:ext uri="{FF2B5EF4-FFF2-40B4-BE49-F238E27FC236}">
                  <a16:creationId xmlns:a16="http://schemas.microsoft.com/office/drawing/2014/main" id="{7D885E1A-83B5-6C64-7AAD-F0DA1D508115}"/>
                </a:ext>
              </a:extLst>
            </p:cNvPr>
            <p:cNvCxnSpPr/>
            <p:nvPr/>
          </p:nvCxnSpPr>
          <p:spPr>
            <a:xfrm rot="5400000">
              <a:off x="-619333" y="5481356"/>
              <a:ext cx="2051470" cy="952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1372" y="4331852"/>
            <a:ext cx="10384972" cy="2412296"/>
          </a:xfrm>
        </p:spPr>
        <p:txBody>
          <a:bodyPr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"/>
          </p:nvPr>
        </p:nvSpPr>
        <p:spPr>
          <a:xfrm>
            <a:off x="6659880" y="394653"/>
            <a:ext cx="5128666" cy="3081671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5117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6">
            <a:extLst>
              <a:ext uri="{FF2B5EF4-FFF2-40B4-BE49-F238E27FC236}">
                <a16:creationId xmlns:a16="http://schemas.microsoft.com/office/drawing/2014/main" id="{8C20A888-35AD-CBCB-F41B-F55E1FAF79A3}"/>
              </a:ext>
            </a:extLst>
          </p:cNvPr>
          <p:cNvSpPr/>
          <p:nvPr userDrawn="1"/>
        </p:nvSpPr>
        <p:spPr>
          <a:xfrm>
            <a:off x="-23813" y="-26988"/>
            <a:ext cx="12215813" cy="6911976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" name="Prostokąt 7">
            <a:extLst>
              <a:ext uri="{FF2B5EF4-FFF2-40B4-BE49-F238E27FC236}">
                <a16:creationId xmlns:a16="http://schemas.microsoft.com/office/drawing/2014/main" id="{054324FF-FA7D-D221-497D-6BC98112BBE2}"/>
              </a:ext>
            </a:extLst>
          </p:cNvPr>
          <p:cNvSpPr/>
          <p:nvPr userDrawn="1"/>
        </p:nvSpPr>
        <p:spPr>
          <a:xfrm>
            <a:off x="-23813" y="0"/>
            <a:ext cx="12215813" cy="130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5" name="Łącznik prosty 8">
            <a:extLst>
              <a:ext uri="{FF2B5EF4-FFF2-40B4-BE49-F238E27FC236}">
                <a16:creationId xmlns:a16="http://schemas.microsoft.com/office/drawing/2014/main" id="{5D6ACED5-D5BA-82B5-8DBF-6058AE563E93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F583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9">
            <a:extLst>
              <a:ext uri="{FF2B5EF4-FFF2-40B4-BE49-F238E27FC236}">
                <a16:creationId xmlns:a16="http://schemas.microsoft.com/office/drawing/2014/main" id="{B1121691-CE89-5737-1886-7F7C455561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7"/>
          <a:stretch>
            <a:fillRect/>
          </a:stretch>
        </p:blipFill>
        <p:spPr bwMode="auto">
          <a:xfrm>
            <a:off x="314325" y="4300538"/>
            <a:ext cx="672147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10">
            <a:extLst>
              <a:ext uri="{FF2B5EF4-FFF2-40B4-BE49-F238E27FC236}">
                <a16:creationId xmlns:a16="http://schemas.microsoft.com/office/drawing/2014/main" id="{7D386371-EE8F-7EF3-C8C1-143F1628A9A2}"/>
              </a:ext>
            </a:extLst>
          </p:cNvPr>
          <p:cNvSpPr/>
          <p:nvPr userDrawn="1"/>
        </p:nvSpPr>
        <p:spPr>
          <a:xfrm>
            <a:off x="6313488" y="1549400"/>
            <a:ext cx="5675312" cy="457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11">
            <a:extLst>
              <a:ext uri="{FF2B5EF4-FFF2-40B4-BE49-F238E27FC236}">
                <a16:creationId xmlns:a16="http://schemas.microsoft.com/office/drawing/2014/main" id="{68F3F21E-57A0-0E76-F44F-CD09FA4E6534}"/>
              </a:ext>
            </a:extLst>
          </p:cNvPr>
          <p:cNvSpPr/>
          <p:nvPr userDrawn="1"/>
        </p:nvSpPr>
        <p:spPr>
          <a:xfrm>
            <a:off x="10820400" y="798513"/>
            <a:ext cx="1168400" cy="1131887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" name="Prostokąt 12">
            <a:extLst>
              <a:ext uri="{FF2B5EF4-FFF2-40B4-BE49-F238E27FC236}">
                <a16:creationId xmlns:a16="http://schemas.microsoft.com/office/drawing/2014/main" id="{419353F5-3C1E-B1D9-4CF7-D4E66F0034CE}"/>
              </a:ext>
            </a:extLst>
          </p:cNvPr>
          <p:cNvSpPr/>
          <p:nvPr userDrawn="1"/>
        </p:nvSpPr>
        <p:spPr>
          <a:xfrm>
            <a:off x="10820400" y="782638"/>
            <a:ext cx="1168400" cy="36353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1"/>
            <a:ext cx="10160001" cy="1260000"/>
          </a:xfrm>
        </p:spPr>
        <p:txBody>
          <a:bodyPr>
            <a:normAutofit/>
          </a:bodyPr>
          <a:lstStyle>
            <a:lvl1pPr>
              <a:defRPr sz="4500" b="1">
                <a:solidFill>
                  <a:srgbClr val="0B082E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"/>
          </p:nvPr>
        </p:nvSpPr>
        <p:spPr>
          <a:xfrm>
            <a:off x="597599" y="1549400"/>
            <a:ext cx="5128666" cy="2587344"/>
          </a:xfrm>
        </p:spPr>
        <p:txBody>
          <a:bodyPr>
            <a:normAutofit/>
          </a:bodyPr>
          <a:lstStyle>
            <a:lvl1pPr marL="0" indent="0" algn="just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3"/>
          </p:nvPr>
        </p:nvSpPr>
        <p:spPr>
          <a:xfrm>
            <a:off x="6597335" y="2061779"/>
            <a:ext cx="5128666" cy="3820861"/>
          </a:xfrm>
        </p:spPr>
        <p:txBody>
          <a:bodyPr>
            <a:normAutofit/>
          </a:bodyPr>
          <a:lstStyle>
            <a:lvl1pPr marL="0" indent="0" algn="just">
              <a:buNone/>
              <a:defRPr sz="14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Symbol zastępczy daty 2">
            <a:extLst>
              <a:ext uri="{FF2B5EF4-FFF2-40B4-BE49-F238E27FC236}">
                <a16:creationId xmlns:a16="http://schemas.microsoft.com/office/drawing/2014/main" id="{758D3119-6034-9EC7-2149-ADD5FE835D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4">
            <a:extLst>
              <a:ext uri="{FF2B5EF4-FFF2-40B4-BE49-F238E27FC236}">
                <a16:creationId xmlns:a16="http://schemas.microsoft.com/office/drawing/2014/main" id="{085864F3-9B90-7167-7B58-832EA9935B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9F847D-F1FF-4EE2-B265-30C0C1F431EA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6511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9090BB16-5F07-2390-D5D7-5AA20DDCBB56}"/>
              </a:ext>
            </a:extLst>
          </p:cNvPr>
          <p:cNvCxnSpPr/>
          <p:nvPr userDrawn="1"/>
        </p:nvCxnSpPr>
        <p:spPr>
          <a:xfrm>
            <a:off x="1582738" y="6291263"/>
            <a:ext cx="10223500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7">
            <a:extLst>
              <a:ext uri="{FF2B5EF4-FFF2-40B4-BE49-F238E27FC236}">
                <a16:creationId xmlns:a16="http://schemas.microsoft.com/office/drawing/2014/main" id="{40F745C3-7C43-D13C-3E1C-5FB9C4894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r="40645"/>
          <a:stretch>
            <a:fillRect/>
          </a:stretch>
        </p:blipFill>
        <p:spPr bwMode="auto">
          <a:xfrm>
            <a:off x="0" y="0"/>
            <a:ext cx="502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8">
            <a:extLst>
              <a:ext uri="{FF2B5EF4-FFF2-40B4-BE49-F238E27FC236}">
                <a16:creationId xmlns:a16="http://schemas.microsoft.com/office/drawing/2014/main" id="{505214D6-6AB9-F39C-CE13-35F7C7BD2FD1}"/>
              </a:ext>
            </a:extLst>
          </p:cNvPr>
          <p:cNvSpPr/>
          <p:nvPr userDrawn="1"/>
        </p:nvSpPr>
        <p:spPr>
          <a:xfrm>
            <a:off x="0" y="5159375"/>
            <a:ext cx="5513388" cy="1698625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9">
            <a:extLst>
              <a:ext uri="{FF2B5EF4-FFF2-40B4-BE49-F238E27FC236}">
                <a16:creationId xmlns:a16="http://schemas.microsoft.com/office/drawing/2014/main" id="{443AD13A-A29C-D088-7ADC-CD4D69892BFF}"/>
              </a:ext>
            </a:extLst>
          </p:cNvPr>
          <p:cNvSpPr/>
          <p:nvPr userDrawn="1"/>
        </p:nvSpPr>
        <p:spPr>
          <a:xfrm>
            <a:off x="5024438" y="0"/>
            <a:ext cx="7167562" cy="1301750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10">
            <a:extLst>
              <a:ext uri="{FF2B5EF4-FFF2-40B4-BE49-F238E27FC236}">
                <a16:creationId xmlns:a16="http://schemas.microsoft.com/office/drawing/2014/main" id="{4B21FBB4-7745-6A40-5280-B7612708CDA8}"/>
              </a:ext>
            </a:extLst>
          </p:cNvPr>
          <p:cNvSpPr/>
          <p:nvPr userDrawn="1"/>
        </p:nvSpPr>
        <p:spPr>
          <a:xfrm>
            <a:off x="-65088" y="-90488"/>
            <a:ext cx="5089526" cy="637381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7" name="Łącznik prosty 11">
            <a:extLst>
              <a:ext uri="{FF2B5EF4-FFF2-40B4-BE49-F238E27FC236}">
                <a16:creationId xmlns:a16="http://schemas.microsoft.com/office/drawing/2014/main" id="{F79FC7B6-35E1-B952-E2CB-C049FD676D8C}"/>
              </a:ext>
            </a:extLst>
          </p:cNvPr>
          <p:cNvCxnSpPr/>
          <p:nvPr userDrawn="1"/>
        </p:nvCxnSpPr>
        <p:spPr>
          <a:xfrm rot="5400000">
            <a:off x="-241299" y="6016625"/>
            <a:ext cx="1295400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12">
            <a:extLst>
              <a:ext uri="{FF2B5EF4-FFF2-40B4-BE49-F238E27FC236}">
                <a16:creationId xmlns:a16="http://schemas.microsoft.com/office/drawing/2014/main" id="{7688FD83-89D1-CEC5-962C-1333B31E0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23145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ytuł 1"/>
          <p:cNvSpPr>
            <a:spLocks noGrp="1"/>
          </p:cNvSpPr>
          <p:nvPr>
            <p:ph type="title"/>
          </p:nvPr>
        </p:nvSpPr>
        <p:spPr>
          <a:xfrm>
            <a:off x="5296574" y="1"/>
            <a:ext cx="6727786" cy="1301618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1" name="Symbol zastępczy tekstu 2"/>
          <p:cNvSpPr>
            <a:spLocks noGrp="1"/>
          </p:cNvSpPr>
          <p:nvPr>
            <p:ph type="body" idx="13"/>
          </p:nvPr>
        </p:nvSpPr>
        <p:spPr>
          <a:xfrm>
            <a:off x="5709904" y="1552819"/>
            <a:ext cx="6238256" cy="4527941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daty 2">
            <a:extLst>
              <a:ext uri="{FF2B5EF4-FFF2-40B4-BE49-F238E27FC236}">
                <a16:creationId xmlns:a16="http://schemas.microsoft.com/office/drawing/2014/main" id="{6BC67D47-F964-4DCE-1313-BD70259704F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32438" y="6356350"/>
            <a:ext cx="2743200" cy="365125"/>
          </a:xfrm>
        </p:spPr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F27B74A9-09E3-A50B-0903-ED45872DEC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B082E"/>
                </a:solidFill>
              </a:defRPr>
            </a:lvl1pPr>
          </a:lstStyle>
          <a:p>
            <a:fld id="{9AA3A06D-EBAB-4E48-94AA-12186D617722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76626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z treścią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Łącznik prosty 6">
            <a:extLst>
              <a:ext uri="{FF2B5EF4-FFF2-40B4-BE49-F238E27FC236}">
                <a16:creationId xmlns:a16="http://schemas.microsoft.com/office/drawing/2014/main" id="{6021766F-2D12-35BF-B1F8-5B350A03E1A8}"/>
              </a:ext>
            </a:extLst>
          </p:cNvPr>
          <p:cNvCxnSpPr/>
          <p:nvPr userDrawn="1"/>
        </p:nvCxnSpPr>
        <p:spPr>
          <a:xfrm rot="5400000">
            <a:off x="-2311399" y="3235325"/>
            <a:ext cx="5435600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ostokąt 7">
            <a:extLst>
              <a:ext uri="{FF2B5EF4-FFF2-40B4-BE49-F238E27FC236}">
                <a16:creationId xmlns:a16="http://schemas.microsoft.com/office/drawing/2014/main" id="{CB13C30F-60AB-E7D4-3EA5-297D5516656D}"/>
              </a:ext>
            </a:extLst>
          </p:cNvPr>
          <p:cNvSpPr/>
          <p:nvPr userDrawn="1"/>
        </p:nvSpPr>
        <p:spPr>
          <a:xfrm>
            <a:off x="9301163" y="-26988"/>
            <a:ext cx="2890837" cy="6911976"/>
          </a:xfrm>
          <a:prstGeom prst="rect">
            <a:avLst/>
          </a:prstGeom>
          <a:solidFill>
            <a:srgbClr val="0B082E"/>
          </a:solidFill>
          <a:ln>
            <a:solidFill>
              <a:srgbClr val="0B08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>
            <a:extLst>
              <a:ext uri="{FF2B5EF4-FFF2-40B4-BE49-F238E27FC236}">
                <a16:creationId xmlns:a16="http://schemas.microsoft.com/office/drawing/2014/main" id="{5C64AE86-CCB7-58F7-0237-00325F0FB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0" y="242888"/>
            <a:ext cx="427672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9">
            <a:extLst>
              <a:ext uri="{FF2B5EF4-FFF2-40B4-BE49-F238E27FC236}">
                <a16:creationId xmlns:a16="http://schemas.microsoft.com/office/drawing/2014/main" id="{FDF56AFB-8824-D340-8FB2-375D347E2413}"/>
              </a:ext>
            </a:extLst>
          </p:cNvPr>
          <p:cNvSpPr>
            <a:spLocks noChangeAspect="1"/>
          </p:cNvSpPr>
          <p:nvPr userDrawn="1"/>
        </p:nvSpPr>
        <p:spPr>
          <a:xfrm>
            <a:off x="11333163" y="2738438"/>
            <a:ext cx="720725" cy="720725"/>
          </a:xfrm>
          <a:prstGeom prst="rect">
            <a:avLst/>
          </a:prstGeom>
          <a:solidFill>
            <a:srgbClr val="F5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10">
            <a:extLst>
              <a:ext uri="{FF2B5EF4-FFF2-40B4-BE49-F238E27FC236}">
                <a16:creationId xmlns:a16="http://schemas.microsoft.com/office/drawing/2014/main" id="{B1E76D68-D91C-6EB7-7160-2D1F1B930FE6}"/>
              </a:ext>
            </a:extLst>
          </p:cNvPr>
          <p:cNvSpPr/>
          <p:nvPr userDrawn="1"/>
        </p:nvSpPr>
        <p:spPr>
          <a:xfrm>
            <a:off x="7639050" y="242888"/>
            <a:ext cx="4276725" cy="285591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cxnSp>
        <p:nvCxnSpPr>
          <p:cNvPr id="7" name="Łącznik prosty 11">
            <a:extLst>
              <a:ext uri="{FF2B5EF4-FFF2-40B4-BE49-F238E27FC236}">
                <a16:creationId xmlns:a16="http://schemas.microsoft.com/office/drawing/2014/main" id="{935EB95E-3275-0FAC-8A7D-D9C579F41F1C}"/>
              </a:ext>
            </a:extLst>
          </p:cNvPr>
          <p:cNvCxnSpPr/>
          <p:nvPr userDrawn="1"/>
        </p:nvCxnSpPr>
        <p:spPr>
          <a:xfrm>
            <a:off x="271463" y="6291263"/>
            <a:ext cx="10225087" cy="9525"/>
          </a:xfrm>
          <a:prstGeom prst="line">
            <a:avLst/>
          </a:prstGeom>
          <a:ln>
            <a:solidFill>
              <a:srgbClr val="0B08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12">
            <a:extLst>
              <a:ext uri="{FF2B5EF4-FFF2-40B4-BE49-F238E27FC236}">
                <a16:creationId xmlns:a16="http://schemas.microsoft.com/office/drawing/2014/main" id="{76042FAE-1AF2-1502-780B-A1F17A3062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3" y="3700463"/>
            <a:ext cx="2841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ytuł 20"/>
          <p:cNvSpPr>
            <a:spLocks noGrp="1"/>
          </p:cNvSpPr>
          <p:nvPr>
            <p:ph type="title"/>
          </p:nvPr>
        </p:nvSpPr>
        <p:spPr>
          <a:xfrm>
            <a:off x="457200" y="9822"/>
            <a:ext cx="6905136" cy="1296000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3" name="Symbol zastępczy tekstu 2"/>
          <p:cNvSpPr>
            <a:spLocks noGrp="1"/>
          </p:cNvSpPr>
          <p:nvPr>
            <p:ph type="body" idx="14"/>
          </p:nvPr>
        </p:nvSpPr>
        <p:spPr>
          <a:xfrm>
            <a:off x="457200" y="1419367"/>
            <a:ext cx="6905136" cy="4570896"/>
          </a:xfrm>
        </p:spPr>
        <p:txBody>
          <a:bodyPr>
            <a:normAutofit/>
          </a:bodyPr>
          <a:lstStyle>
            <a:lvl1pPr marL="0" indent="0" algn="just">
              <a:buNone/>
              <a:defRPr sz="1500" baseline="0">
                <a:solidFill>
                  <a:srgbClr val="0B082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daty 29">
            <a:extLst>
              <a:ext uri="{FF2B5EF4-FFF2-40B4-BE49-F238E27FC236}">
                <a16:creationId xmlns:a16="http://schemas.microsoft.com/office/drawing/2014/main" id="{959C5074-40CB-2392-D156-84718588B3F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dirty="0">
                <a:solidFill>
                  <a:srgbClr val="0B082E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31">
            <a:extLst>
              <a:ext uri="{FF2B5EF4-FFF2-40B4-BE49-F238E27FC236}">
                <a16:creationId xmlns:a16="http://schemas.microsoft.com/office/drawing/2014/main" id="{11BDFF42-0DDD-1D00-C45E-B70EA9D07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B57261-FAFB-47BE-AD7D-F99F9EE9E4A8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11395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CF817F8E-A07C-54A3-A85A-4A3B36CB69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4AA52EDD-978C-A411-2AE3-F5C86F1914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/>
              <a:t>Edytuj style wzorca tekstu</a:t>
            </a:r>
          </a:p>
          <a:p>
            <a:pPr lvl="1"/>
            <a:r>
              <a:rPr lang="pl-PL" altLang="en-US"/>
              <a:t>Drugi poziom</a:t>
            </a:r>
          </a:p>
          <a:p>
            <a:pPr lvl="2"/>
            <a:r>
              <a:rPr lang="pl-PL" altLang="en-US"/>
              <a:t>Trzeci poziom</a:t>
            </a:r>
          </a:p>
          <a:p>
            <a:pPr lvl="3"/>
            <a:r>
              <a:rPr lang="pl-PL" altLang="en-US"/>
              <a:t>Czwarty poziom</a:t>
            </a:r>
          </a:p>
          <a:p>
            <a:pPr lvl="4"/>
            <a:r>
              <a:rPr lang="pl-PL" altLang="en-U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CEFC76-B942-155C-1D13-9AFFC0969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825BE-B3CA-10F5-AD78-49D12C27E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/>
              <a:t>Gdynia, data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894372-1EF0-DC75-11E1-9048E49D1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A898E"/>
                </a:solidFill>
              </a:defRPr>
            </a:lvl1pPr>
          </a:lstStyle>
          <a:p>
            <a:fld id="{5BDE5147-2A0E-44F7-8246-8FEC06CCD88A}" type="slidenum">
              <a:rPr lang="pl-PL" altLang="en-US"/>
              <a:pPr/>
              <a:t>‹#›</a:t>
            </a:fld>
            <a:endParaRPr lang="pl-PL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>
            <a:extLst>
              <a:ext uri="{FF2B5EF4-FFF2-40B4-BE49-F238E27FC236}">
                <a16:creationId xmlns:a16="http://schemas.microsoft.com/office/drawing/2014/main" id="{3B6291AE-E7A1-58E1-A0B9-EB5054DF3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739775"/>
            <a:ext cx="6327775" cy="2111375"/>
          </a:xfrm>
        </p:spPr>
        <p:txBody>
          <a:bodyPr/>
          <a:lstStyle/>
          <a:p>
            <a:r>
              <a:rPr lang="en-US" altLang="en-US" dirty="0"/>
              <a:t>BUDŻET 2025</a:t>
            </a:r>
          </a:p>
        </p:txBody>
      </p:sp>
      <p:sp>
        <p:nvSpPr>
          <p:cNvPr id="39939" name="Symbol zastępczy stopki 2">
            <a:extLst>
              <a:ext uri="{FF2B5EF4-FFF2-40B4-BE49-F238E27FC236}">
                <a16:creationId xmlns:a16="http://schemas.microsoft.com/office/drawing/2014/main" id="{9DD37AA2-EB91-D9CF-17AF-815AA96ED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altLang="en-US" dirty="0">
                <a:solidFill>
                  <a:schemeClr val="bg1"/>
                </a:solidFill>
                <a:latin typeface="Century Gothic"/>
              </a:rPr>
              <a:t>Gdynia, data 18 grudzień 2024</a:t>
            </a:r>
            <a:endParaRPr lang="pl-PL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>
            <a:extLst>
              <a:ext uri="{FF2B5EF4-FFF2-40B4-BE49-F238E27FC236}">
                <a16:creationId xmlns:a16="http://schemas.microsoft.com/office/drawing/2014/main" id="{94022341-6FAE-D1A8-AC21-109BB1CA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4332288"/>
            <a:ext cx="10383838" cy="2411412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0179" name="Symbol zastępczy tekstu 2">
            <a:extLst>
              <a:ext uri="{FF2B5EF4-FFF2-40B4-BE49-F238E27FC236}">
                <a16:creationId xmlns:a16="http://schemas.microsoft.com/office/drawing/2014/main" id="{5D6B79BE-4295-3BE2-0214-6693F9839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5390" y="395288"/>
            <a:ext cx="7713385" cy="3037164"/>
          </a:xfrm>
        </p:spPr>
        <p:txBody>
          <a:bodyPr/>
          <a:lstStyle/>
          <a:p>
            <a:r>
              <a:rPr lang="en-US" altLang="en-US" sz="3200" b="1" err="1"/>
              <a:t>Źródłami</a:t>
            </a:r>
            <a:r>
              <a:rPr lang="en-US" altLang="en-US" sz="3200" b="1" dirty="0"/>
              <a:t> </a:t>
            </a:r>
            <a:r>
              <a:rPr lang="en-US" altLang="en-US" sz="3200" b="1" err="1"/>
              <a:t>pokrycia</a:t>
            </a:r>
            <a:r>
              <a:rPr lang="en-US" altLang="en-US" sz="3200" b="1" dirty="0"/>
              <a:t> </a:t>
            </a:r>
            <a:r>
              <a:rPr lang="en-US" altLang="en-US" sz="3200" b="1" err="1"/>
              <a:t>deficytu</a:t>
            </a:r>
            <a:r>
              <a:rPr lang="en-US" altLang="en-US" sz="3200" b="1" dirty="0"/>
              <a:t> </a:t>
            </a:r>
            <a:r>
              <a:rPr lang="en-US" altLang="en-US" sz="3200" b="1" err="1"/>
              <a:t>będą</a:t>
            </a:r>
            <a:r>
              <a:rPr lang="en-US" altLang="en-US" sz="3200" b="1" dirty="0"/>
              <a:t>:</a:t>
            </a:r>
            <a:endParaRPr lang="en-US" sz="3200" b="1"/>
          </a:p>
          <a:p>
            <a:endParaRPr lang="en-US" sz="2800" b="1" dirty="0"/>
          </a:p>
          <a:p>
            <a:r>
              <a:rPr lang="en-US" sz="2800" dirty="0" err="1"/>
              <a:t>przelewy</a:t>
            </a:r>
            <a:r>
              <a:rPr lang="en-US" sz="2800" dirty="0"/>
              <a:t> z </a:t>
            </a:r>
            <a:r>
              <a:rPr lang="en-US" sz="2800" dirty="0" err="1"/>
              <a:t>lokat</a:t>
            </a:r>
            <a:r>
              <a:rPr lang="en-US" sz="2800" dirty="0"/>
              <a:t>   73.322.953,00 </a:t>
            </a:r>
            <a:r>
              <a:rPr lang="en-US" sz="2800" dirty="0" err="1"/>
              <a:t>zł</a:t>
            </a:r>
            <a:endParaRPr lang="en-US" sz="2800" dirty="0"/>
          </a:p>
          <a:p>
            <a:r>
              <a:rPr lang="en-US" sz="2800" dirty="0" err="1"/>
              <a:t>wolne</a:t>
            </a:r>
            <a:r>
              <a:rPr lang="en-US" sz="2800" dirty="0"/>
              <a:t> </a:t>
            </a:r>
            <a:r>
              <a:rPr lang="en-US" sz="2800" dirty="0" err="1"/>
              <a:t>środki</a:t>
            </a:r>
            <a:r>
              <a:rPr lang="en-US" sz="2800" dirty="0"/>
              <a:t>         86.113.633,46 </a:t>
            </a:r>
            <a:r>
              <a:rPr lang="en-US" sz="2800" dirty="0" err="1"/>
              <a:t>zł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daty 1">
            <a:extLst>
              <a:ext uri="{FF2B5EF4-FFF2-40B4-BE49-F238E27FC236}">
                <a16:creationId xmlns:a16="http://schemas.microsoft.com/office/drawing/2014/main" id="{00E75DF4-01E3-F7D8-36D5-1CE948526A85}"/>
              </a:ext>
            </a:extLst>
          </p:cNvPr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2227" name="Symbol zastępczy numeru slajdu 2">
            <a:extLst>
              <a:ext uri="{FF2B5EF4-FFF2-40B4-BE49-F238E27FC236}">
                <a16:creationId xmlns:a16="http://schemas.microsoft.com/office/drawing/2014/main" id="{BEA29569-CB3A-DC81-72F0-9CB264D8D7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C768E065-C79F-4F68-9E83-55D040DB2A99}" type="slidenum">
              <a:rPr lang="pl-PL" altLang="en-US">
                <a:solidFill>
                  <a:schemeClr val="bg1"/>
                </a:solidFill>
              </a:rPr>
              <a:pPr/>
              <a:t>11</a:t>
            </a:fld>
            <a:endParaRPr lang="pl-PL" altLang="en-US">
              <a:solidFill>
                <a:schemeClr val="bg1"/>
              </a:solidFill>
            </a:endParaRPr>
          </a:p>
        </p:txBody>
      </p:sp>
      <p:sp>
        <p:nvSpPr>
          <p:cNvPr id="52228" name="Tytuł 3">
            <a:extLst>
              <a:ext uri="{FF2B5EF4-FFF2-40B4-BE49-F238E27FC236}">
                <a16:creationId xmlns:a16="http://schemas.microsoft.com/office/drawing/2014/main" id="{24C49A17-3EA0-80E3-B1F0-8C37C8CB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75"/>
            <a:ext cx="10160000" cy="1258888"/>
          </a:xfrm>
        </p:spPr>
        <p:txBody>
          <a:bodyPr/>
          <a:lstStyle/>
          <a:p>
            <a:r>
              <a:rPr lang="en-US" altLang="en-US" dirty="0" err="1"/>
              <a:t>Planowane</a:t>
            </a:r>
            <a:r>
              <a:rPr lang="en-US" altLang="en-US" dirty="0"/>
              <a:t> </a:t>
            </a:r>
            <a:r>
              <a:rPr lang="en-US" altLang="en-US" dirty="0" err="1"/>
              <a:t>przychody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 </a:t>
            </a:r>
            <a:r>
              <a:rPr lang="en-US" altLang="en-US" dirty="0" err="1"/>
              <a:t>rozchody</a:t>
            </a:r>
            <a:r>
              <a:rPr lang="en-US" altLang="en-US" dirty="0"/>
              <a:t> </a:t>
            </a:r>
          </a:p>
        </p:txBody>
      </p:sp>
      <p:sp>
        <p:nvSpPr>
          <p:cNvPr id="52229" name="Symbol zastępczy tekstu 4">
            <a:extLst>
              <a:ext uri="{FF2B5EF4-FFF2-40B4-BE49-F238E27FC236}">
                <a16:creationId xmlns:a16="http://schemas.microsoft.com/office/drawing/2014/main" id="{558CE8A3-122B-BE0C-A76C-5916CAA4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00" y="1549400"/>
            <a:ext cx="5129213" cy="25876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 err="1"/>
              <a:t>Przychody</a:t>
            </a:r>
            <a:r>
              <a:rPr lang="en-US" altLang="en-US" sz="3600" b="1" dirty="0"/>
              <a:t>:</a:t>
            </a:r>
          </a:p>
          <a:p>
            <a:r>
              <a:rPr lang="en-US" altLang="en-US" sz="3600" b="1" err="1"/>
              <a:t>kredyty</a:t>
            </a:r>
            <a:r>
              <a:rPr lang="en-US" altLang="en-US" sz="3600" b="1" dirty="0"/>
              <a:t> </a:t>
            </a:r>
            <a:r>
              <a:rPr lang="en-US" altLang="en-US" sz="3600" b="1" err="1"/>
              <a:t>i</a:t>
            </a:r>
            <a:r>
              <a:rPr lang="en-US" altLang="en-US" sz="3600" b="1" dirty="0"/>
              <a:t> </a:t>
            </a:r>
            <a:r>
              <a:rPr lang="en-US" altLang="en-US" sz="3600" b="1" err="1"/>
              <a:t>pożyczki</a:t>
            </a:r>
            <a:r>
              <a:rPr lang="en-US" altLang="en-US" sz="3600" b="1" dirty="0"/>
              <a:t> w </a:t>
            </a:r>
            <a:r>
              <a:rPr lang="en-US" altLang="en-US" sz="3600" b="1" err="1"/>
              <a:t>kwocie</a:t>
            </a:r>
            <a:r>
              <a:rPr lang="en-US" altLang="en-US" sz="3600" b="1" dirty="0"/>
              <a:t> </a:t>
            </a:r>
          </a:p>
          <a:p>
            <a:r>
              <a:rPr lang="en-US" altLang="en-US" sz="3600" b="1" dirty="0"/>
              <a:t>60.000.000,00zł </a:t>
            </a:r>
            <a:endParaRPr lang="en-US" sz="3600" b="1"/>
          </a:p>
        </p:txBody>
      </p:sp>
      <p:sp>
        <p:nvSpPr>
          <p:cNvPr id="52230" name="Symbol zastępczy tekstu 5">
            <a:extLst>
              <a:ext uri="{FF2B5EF4-FFF2-40B4-BE49-F238E27FC236}">
                <a16:creationId xmlns:a16="http://schemas.microsoft.com/office/drawing/2014/main" id="{AA2DE8CA-E394-39ED-825A-40A2C7B5CD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597650" y="2062163"/>
            <a:ext cx="5127625" cy="382111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3600" b="1" dirty="0" err="1"/>
              <a:t>Rozchody</a:t>
            </a:r>
            <a:r>
              <a:rPr lang="en-US" altLang="en-US" sz="3600" b="1" dirty="0"/>
              <a:t>:</a:t>
            </a:r>
          </a:p>
          <a:p>
            <a:r>
              <a:rPr lang="en-US" altLang="en-US" sz="3600" b="1" dirty="0" err="1"/>
              <a:t>spłaty</a:t>
            </a:r>
            <a:r>
              <a:rPr lang="en-US" altLang="en-US" sz="3600" b="1" dirty="0"/>
              <a:t> rat </a:t>
            </a:r>
          </a:p>
          <a:p>
            <a:r>
              <a:rPr lang="en-US" altLang="en-US" sz="3600" b="1" err="1"/>
              <a:t>kredytów</a:t>
            </a:r>
            <a:r>
              <a:rPr lang="en-US" altLang="en-US" sz="3600" b="1" dirty="0"/>
              <a:t> </a:t>
            </a:r>
            <a:r>
              <a:rPr lang="en-US" altLang="en-US" sz="3600" b="1" err="1"/>
              <a:t>i</a:t>
            </a:r>
            <a:r>
              <a:rPr lang="en-US" altLang="en-US" sz="3600" b="1" dirty="0"/>
              <a:t> </a:t>
            </a:r>
            <a:r>
              <a:rPr lang="en-US" altLang="en-US" sz="3600" b="1" err="1"/>
              <a:t>pożyczek</a:t>
            </a:r>
            <a:r>
              <a:rPr lang="en-US" altLang="en-US" sz="3600" b="1" dirty="0"/>
              <a:t> </a:t>
            </a:r>
          </a:p>
          <a:p>
            <a:endParaRPr lang="en-US" altLang="en-US" sz="3600" b="1" dirty="0"/>
          </a:p>
          <a:p>
            <a:r>
              <a:rPr lang="en-US" altLang="en-US" sz="3600" b="1" dirty="0"/>
              <a:t>74.755.491,80 </a:t>
            </a:r>
            <a:r>
              <a:rPr lang="en-US" altLang="en-US" sz="3600" b="1" dirty="0" err="1"/>
              <a:t>zł</a:t>
            </a:r>
            <a:endParaRPr lang="en-US" alt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 build="p"/>
      <p:bldP spid="5223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ytuł 1">
            <a:extLst>
              <a:ext uri="{FF2B5EF4-FFF2-40B4-BE49-F238E27FC236}">
                <a16:creationId xmlns:a16="http://schemas.microsoft.com/office/drawing/2014/main" id="{BDB3B127-0395-17D0-F64B-8F7491DA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6905625" cy="1296988"/>
          </a:xfrm>
        </p:spPr>
        <p:txBody>
          <a:bodyPr/>
          <a:lstStyle/>
          <a:p>
            <a:r>
              <a:rPr lang="en-US" altLang="en-US" dirty="0" err="1"/>
              <a:t>Utworzono</a:t>
            </a:r>
            <a:r>
              <a:rPr lang="en-US" altLang="en-US" dirty="0"/>
              <a:t> </a:t>
            </a:r>
            <a:r>
              <a:rPr lang="en-US" altLang="en-US" dirty="0" err="1"/>
              <a:t>rezerwy</a:t>
            </a:r>
            <a:r>
              <a:rPr lang="en-US" altLang="en-US" dirty="0"/>
              <a:t>:</a:t>
            </a:r>
          </a:p>
        </p:txBody>
      </p:sp>
      <p:sp>
        <p:nvSpPr>
          <p:cNvPr id="56323" name="Symbol zastępczy daty 2">
            <a:extLst>
              <a:ext uri="{FF2B5EF4-FFF2-40B4-BE49-F238E27FC236}">
                <a16:creationId xmlns:a16="http://schemas.microsoft.com/office/drawing/2014/main" id="{9DD225D1-C2D8-ED09-63DF-1788476DCADA}"/>
              </a:ext>
            </a:extLst>
          </p:cNvPr>
          <p:cNvSpPr>
            <a:spLocks noGrp="1"/>
          </p:cNvSpPr>
          <p:nvPr>
            <p:ph type="dt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B082E"/>
              </a:solidFill>
            </a:endParaRPr>
          </a:p>
        </p:txBody>
      </p:sp>
      <p:sp>
        <p:nvSpPr>
          <p:cNvPr id="56324" name="Symbol zastępczy numeru slajdu 3">
            <a:extLst>
              <a:ext uri="{FF2B5EF4-FFF2-40B4-BE49-F238E27FC236}">
                <a16:creationId xmlns:a16="http://schemas.microsoft.com/office/drawing/2014/main" id="{944AA759-4095-392C-50CD-93921D1CA7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DB4C9EA8-06C4-47BC-8F16-C4F9D73CB88C}" type="slidenum">
              <a:rPr lang="pl-PL" altLang="en-US">
                <a:solidFill>
                  <a:schemeClr val="bg1"/>
                </a:solidFill>
              </a:rPr>
              <a:pPr/>
              <a:t>12</a:t>
            </a:fld>
            <a:endParaRPr lang="pl-PL" altLang="en-US">
              <a:solidFill>
                <a:schemeClr val="bg1"/>
              </a:solidFill>
            </a:endParaRPr>
          </a:p>
        </p:txBody>
      </p:sp>
      <p:sp>
        <p:nvSpPr>
          <p:cNvPr id="56325" name="Symbol zastępczy tekstu 4">
            <a:extLst>
              <a:ext uri="{FF2B5EF4-FFF2-40B4-BE49-F238E27FC236}">
                <a16:creationId xmlns:a16="http://schemas.microsoft.com/office/drawing/2014/main" id="{9520124D-B9CA-A5FE-B5D3-AA2DC5717E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7200" y="1419225"/>
            <a:ext cx="7391538" cy="4570413"/>
          </a:xfrm>
        </p:spPr>
        <p:txBody>
          <a:bodyPr>
            <a:normAutofit/>
          </a:bodyPr>
          <a:lstStyle/>
          <a:p>
            <a:r>
              <a:rPr lang="en-US" altLang="en-US" sz="2800" b="1" dirty="0" err="1"/>
              <a:t>Ogólną</a:t>
            </a:r>
            <a:r>
              <a:rPr lang="en-US" altLang="en-US" sz="2800" b="1" dirty="0"/>
              <a:t> -   18.000.000 </a:t>
            </a:r>
            <a:r>
              <a:rPr lang="en-US" altLang="en-US" sz="2800" b="1" dirty="0" err="1"/>
              <a:t>zł</a:t>
            </a:r>
            <a:endParaRPr lang="en-US" altLang="en-US" sz="2800" b="1" dirty="0"/>
          </a:p>
          <a:p>
            <a:r>
              <a:rPr lang="en-US" altLang="en-US" sz="2800" b="1" dirty="0" err="1"/>
              <a:t>Celowe</a:t>
            </a:r>
            <a:r>
              <a:rPr lang="en-US" altLang="en-US" sz="2800" b="1" dirty="0"/>
              <a:t> – 112.354.984 </a:t>
            </a:r>
            <a:r>
              <a:rPr lang="en-US" altLang="en-US" sz="2800" b="1" dirty="0" err="1"/>
              <a:t>zł</a:t>
            </a:r>
            <a:r>
              <a:rPr lang="en-US" altLang="en-US" sz="2800" b="1" dirty="0"/>
              <a:t> </a:t>
            </a:r>
          </a:p>
          <a:p>
            <a:r>
              <a:rPr lang="en-US" altLang="en-US" sz="1800" dirty="0"/>
              <a:t>w </a:t>
            </a:r>
            <a:r>
              <a:rPr lang="en-US" altLang="en-US" sz="1800" dirty="0" err="1"/>
              <a:t>tym</a:t>
            </a:r>
            <a:r>
              <a:rPr lang="en-US" altLang="en-US" sz="1800" dirty="0"/>
              <a:t>:</a:t>
            </a:r>
            <a:endParaRPr lang="en-US" sz="1800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altLang="en-US" sz="1600" dirty="0" err="1"/>
              <a:t>na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świdczenia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pracownicze</a:t>
            </a:r>
            <a:r>
              <a:rPr lang="en-US" altLang="en-US" sz="1600" dirty="0"/>
              <a:t>  </a:t>
            </a:r>
            <a:r>
              <a:rPr lang="pl-PL" altLang="en-US" sz="1600" dirty="0"/>
              <a:t>	           	               </a:t>
            </a:r>
            <a:r>
              <a:rPr lang="en-US" altLang="en-US" sz="1600" dirty="0"/>
              <a:t>80</a:t>
            </a:r>
            <a:r>
              <a:rPr lang="pl-PL" altLang="en-US" sz="1600" dirty="0"/>
              <a:t>.000.000 zł</a:t>
            </a:r>
            <a:endParaRPr lang="en-US" sz="1600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altLang="en-US" sz="1600" dirty="0" err="1"/>
              <a:t>dla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podmiotów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pożytku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publicznego</a:t>
            </a:r>
            <a:r>
              <a:rPr lang="en-US" altLang="en-US" sz="1600" dirty="0"/>
              <a:t> </a:t>
            </a:r>
            <a:r>
              <a:rPr lang="pl-PL" altLang="en-US" sz="1600" dirty="0"/>
              <a:t>		</a:t>
            </a:r>
            <a:r>
              <a:rPr lang="en-US" altLang="en-US" sz="1600" dirty="0"/>
              <a:t>3.062.000 </a:t>
            </a:r>
            <a:r>
              <a:rPr lang="en-US" altLang="en-US" sz="1600" dirty="0" err="1"/>
              <a:t>zł</a:t>
            </a:r>
            <a:r>
              <a:rPr lang="en-US" altLang="en-US" sz="1600" dirty="0"/>
              <a:t> 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altLang="en-US" sz="1600" dirty="0" err="1"/>
              <a:t>zarządzanie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kryzysowe</a:t>
            </a:r>
            <a:r>
              <a:rPr lang="en-US" altLang="en-US" sz="1600" dirty="0"/>
              <a:t> </a:t>
            </a:r>
            <a:r>
              <a:rPr lang="pl-PL" altLang="en-US" sz="1600" dirty="0"/>
              <a:t>                        		</a:t>
            </a:r>
            <a:r>
              <a:rPr lang="en-US" altLang="en-US" sz="1600" dirty="0"/>
              <a:t>6.041.000 </a:t>
            </a:r>
            <a:r>
              <a:rPr lang="en-US" altLang="en-US" sz="1600" dirty="0" err="1"/>
              <a:t>zł</a:t>
            </a:r>
            <a:r>
              <a:rPr lang="en-US" altLang="en-US" sz="1600" dirty="0"/>
              <a:t> 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altLang="en-US" sz="1600" dirty="0" err="1"/>
              <a:t>wydatki</a:t>
            </a:r>
            <a:r>
              <a:rPr lang="en-US" altLang="en-US" sz="1600" dirty="0"/>
              <a:t> rad </a:t>
            </a:r>
            <a:r>
              <a:rPr lang="en-US" altLang="en-US" sz="1600" dirty="0" err="1"/>
              <a:t>dzielnic</a:t>
            </a:r>
            <a:r>
              <a:rPr lang="en-US" altLang="en-US" sz="1600" dirty="0"/>
              <a:t> </a:t>
            </a:r>
            <a:r>
              <a:rPr lang="en-US" altLang="en-US" sz="1600" dirty="0" err="1"/>
              <a:t>remontowe</a:t>
            </a:r>
            <a:r>
              <a:rPr lang="en-US" altLang="en-US" sz="1600" dirty="0"/>
              <a:t> I </a:t>
            </a:r>
            <a:r>
              <a:rPr lang="en-US" altLang="en-US" sz="1600" dirty="0" err="1"/>
              <a:t>inwestycyjne</a:t>
            </a:r>
            <a:r>
              <a:rPr lang="en-US" altLang="en-US" sz="1600" dirty="0"/>
              <a:t> </a:t>
            </a:r>
          </a:p>
          <a:p>
            <a:r>
              <a:rPr lang="pl-PL" altLang="en-US" sz="1600" dirty="0"/>
              <a:t>                                                                     	              </a:t>
            </a:r>
            <a:r>
              <a:rPr lang="en-US" altLang="en-US" sz="1600" dirty="0"/>
              <a:t>14.494.567 </a:t>
            </a:r>
            <a:r>
              <a:rPr lang="en-US" altLang="en-US" sz="1600" dirty="0" err="1"/>
              <a:t>zł</a:t>
            </a:r>
            <a:endParaRPr lang="en-US" altLang="en-US" sz="1600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altLang="en-US" sz="1600" dirty="0" err="1"/>
              <a:t>realizację</a:t>
            </a:r>
            <a:r>
              <a:rPr lang="en-US" altLang="en-US" sz="1600" dirty="0"/>
              <a:t> </a:t>
            </a:r>
            <a:r>
              <a:rPr lang="en-US" altLang="en-US" sz="1600" dirty="0" err="1"/>
              <a:t>budżetu</a:t>
            </a:r>
            <a:r>
              <a:rPr lang="en-US" altLang="en-US" sz="1600" dirty="0"/>
              <a:t> </a:t>
            </a:r>
            <a:r>
              <a:rPr lang="en-US" altLang="en-US" sz="1600" dirty="0" err="1"/>
              <a:t>obywatelskiego</a:t>
            </a:r>
            <a:r>
              <a:rPr lang="en-US" altLang="en-US" sz="1600" dirty="0"/>
              <a:t>  </a:t>
            </a:r>
            <a:r>
              <a:rPr lang="pl-PL" altLang="en-US" sz="1600" dirty="0"/>
              <a:t>                               </a:t>
            </a:r>
            <a:r>
              <a:rPr lang="en-US" altLang="en-US" sz="1600" dirty="0"/>
              <a:t>5.757.417 </a:t>
            </a:r>
            <a:r>
              <a:rPr lang="en-US" altLang="en-US" sz="1600" dirty="0" err="1"/>
              <a:t>zł</a:t>
            </a:r>
            <a:endParaRPr lang="en-US" altLang="en-US" sz="1600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altLang="en-US" sz="1600" dirty="0" err="1"/>
              <a:t>płatności</a:t>
            </a:r>
            <a:r>
              <a:rPr lang="en-US" altLang="en-US" sz="1600" dirty="0"/>
              <a:t> </a:t>
            </a:r>
            <a:r>
              <a:rPr lang="en-US" altLang="en-US" sz="1600" dirty="0" err="1"/>
              <a:t>wynikające</a:t>
            </a:r>
            <a:r>
              <a:rPr lang="en-US" altLang="en-US" sz="1600" dirty="0"/>
              <a:t> z </a:t>
            </a:r>
            <a:r>
              <a:rPr lang="en-US" altLang="en-US" sz="1600" dirty="0" err="1"/>
              <a:t>tytułów</a:t>
            </a:r>
            <a:r>
              <a:rPr lang="en-US" altLang="en-US" sz="1600" dirty="0"/>
              <a:t> </a:t>
            </a:r>
            <a:r>
              <a:rPr lang="en-US" altLang="en-US" sz="1600" dirty="0" err="1"/>
              <a:t>wykonawczych</a:t>
            </a:r>
            <a:r>
              <a:rPr lang="en-US" altLang="en-US" sz="1600" dirty="0"/>
              <a:t>  </a:t>
            </a:r>
            <a:r>
              <a:rPr lang="pl-PL" altLang="en-US" sz="1600" dirty="0"/>
              <a:t>          </a:t>
            </a:r>
            <a:r>
              <a:rPr lang="en-US" altLang="en-US" sz="1600" dirty="0"/>
              <a:t>1</a:t>
            </a:r>
            <a:r>
              <a:rPr lang="pl-PL" altLang="en-US" sz="1600" dirty="0"/>
              <a:t>.000.000</a:t>
            </a:r>
            <a:r>
              <a:rPr lang="en-US" altLang="en-US" sz="1600" dirty="0"/>
              <a:t> </a:t>
            </a:r>
            <a:r>
              <a:rPr lang="pl-PL" altLang="en-US" sz="1600" dirty="0"/>
              <a:t>zł</a:t>
            </a:r>
            <a:endParaRPr lang="en-US" altLang="en-US" sz="1600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altLang="en-US" sz="1600" dirty="0" err="1"/>
              <a:t>obchody</a:t>
            </a:r>
            <a:r>
              <a:rPr lang="en-US" altLang="en-US" sz="1600" dirty="0"/>
              <a:t> 100-lecia </a:t>
            </a:r>
            <a:r>
              <a:rPr lang="en-US" altLang="en-US" sz="1600" dirty="0" err="1"/>
              <a:t>Gdyni</a:t>
            </a:r>
            <a:r>
              <a:rPr lang="en-US" altLang="en-US" sz="1600" dirty="0"/>
              <a:t> </a:t>
            </a:r>
            <a:r>
              <a:rPr lang="pl-PL" altLang="en-US" sz="1600" dirty="0"/>
              <a:t> </a:t>
            </a:r>
            <a:r>
              <a:rPr lang="en-US" altLang="en-US" sz="1600" dirty="0"/>
              <a:t>  </a:t>
            </a:r>
            <a:r>
              <a:rPr lang="pl-PL" altLang="en-US" sz="1600" dirty="0"/>
              <a:t>			 </a:t>
            </a:r>
            <a:r>
              <a:rPr lang="en-US" altLang="en-US" sz="1600" dirty="0"/>
              <a:t>2</a:t>
            </a:r>
            <a:r>
              <a:rPr lang="pl-PL" altLang="en-US" sz="1600" dirty="0"/>
              <a:t>.000.000</a:t>
            </a:r>
            <a:r>
              <a:rPr lang="en-US" altLang="en-US" sz="1600" dirty="0"/>
              <a:t> </a:t>
            </a:r>
            <a:r>
              <a:rPr lang="pl-PL" altLang="en-US" sz="1600" dirty="0"/>
              <a:t>zł</a:t>
            </a:r>
            <a:endParaRPr lang="en-US" altLang="en-US" sz="1600" dirty="0"/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 altLang="en-US" sz="1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6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3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3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3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3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ytuł 1">
            <a:extLst>
              <a:ext uri="{FF2B5EF4-FFF2-40B4-BE49-F238E27FC236}">
                <a16:creationId xmlns:a16="http://schemas.microsoft.com/office/drawing/2014/main" id="{A173A3E8-52B0-7FE0-7E36-685A5FC7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10515600" cy="1296988"/>
          </a:xfrm>
        </p:spPr>
        <p:txBody>
          <a:bodyPr/>
          <a:lstStyle/>
          <a:p>
            <a:r>
              <a:rPr lang="en-US" altLang="en-US" dirty="0" err="1"/>
              <a:t>Dług</a:t>
            </a:r>
            <a:r>
              <a:rPr lang="en-US" altLang="en-US" dirty="0"/>
              <a:t> </a:t>
            </a:r>
            <a:r>
              <a:rPr lang="en-US" altLang="en-US" dirty="0" err="1"/>
              <a:t>Miasta</a:t>
            </a:r>
            <a:r>
              <a:rPr lang="en-US" altLang="en-US" dirty="0"/>
              <a:t> </a:t>
            </a:r>
            <a:r>
              <a:rPr lang="en-US" altLang="en-US" dirty="0" err="1"/>
              <a:t>Gdyni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 </a:t>
            </a:r>
            <a:r>
              <a:rPr lang="en-US" altLang="en-US" dirty="0" err="1"/>
              <a:t>obsługa</a:t>
            </a:r>
            <a:r>
              <a:rPr lang="en-US" altLang="en-US" dirty="0"/>
              <a:t> </a:t>
            </a:r>
            <a:r>
              <a:rPr lang="en-US" altLang="en-US" dirty="0" err="1"/>
              <a:t>długu</a:t>
            </a:r>
            <a:endParaRPr lang="en-US" altLang="en-US" dirty="0"/>
          </a:p>
        </p:txBody>
      </p:sp>
      <p:sp>
        <p:nvSpPr>
          <p:cNvPr id="78851" name="Symbol zastępczy daty 2">
            <a:extLst>
              <a:ext uri="{FF2B5EF4-FFF2-40B4-BE49-F238E27FC236}">
                <a16:creationId xmlns:a16="http://schemas.microsoft.com/office/drawing/2014/main" id="{A00EB2EF-5B29-19AA-2D0E-60009C37F1D4}"/>
              </a:ext>
            </a:extLst>
          </p:cNvPr>
          <p:cNvSpPr>
            <a:spLocks noGrp="1"/>
          </p:cNvSpPr>
          <p:nvPr>
            <p:ph type="dt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B082E"/>
              </a:solidFill>
            </a:endParaRPr>
          </a:p>
        </p:txBody>
      </p:sp>
      <p:sp>
        <p:nvSpPr>
          <p:cNvPr id="78852" name="Symbol zastępczy numeru slajdu 3">
            <a:extLst>
              <a:ext uri="{FF2B5EF4-FFF2-40B4-BE49-F238E27FC236}">
                <a16:creationId xmlns:a16="http://schemas.microsoft.com/office/drawing/2014/main" id="{4140600A-66E9-64DB-09BE-F596A646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E9EE30CA-0303-4518-AB92-44B4C4FC56A0}" type="slidenum">
              <a:rPr lang="pl-PL" altLang="en-US">
                <a:solidFill>
                  <a:srgbClr val="0B082E"/>
                </a:solidFill>
              </a:rPr>
              <a:pPr/>
              <a:t>13</a:t>
            </a:fld>
            <a:endParaRPr lang="pl-PL" altLang="en-US">
              <a:solidFill>
                <a:srgbClr val="0B082E"/>
              </a:solidFill>
            </a:endParaRPr>
          </a:p>
        </p:txBody>
      </p:sp>
      <p:sp>
        <p:nvSpPr>
          <p:cNvPr id="78853" name="Symbol zastępczy tekstu 4">
            <a:extLst>
              <a:ext uri="{FF2B5EF4-FFF2-40B4-BE49-F238E27FC236}">
                <a16:creationId xmlns:a16="http://schemas.microsoft.com/office/drawing/2014/main" id="{C1FB308B-83F6-8C70-01C6-333A1F384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7663" y="1506538"/>
            <a:ext cx="5689600" cy="4584700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sz="3200" dirty="0" err="1"/>
              <a:t>Zadłużenie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dzień</a:t>
            </a:r>
            <a:r>
              <a:rPr lang="en-US" altLang="en-US" sz="3200" dirty="0"/>
              <a:t> 31.12.2024</a:t>
            </a:r>
            <a:endParaRPr lang="en-US" sz="3200" dirty="0"/>
          </a:p>
          <a:p>
            <a:pPr marL="0" indent="0">
              <a:buNone/>
            </a:pPr>
            <a:r>
              <a:rPr lang="en-US" altLang="en-US" sz="3200" dirty="0"/>
              <a:t>      1.014.372.757,02 </a:t>
            </a:r>
            <a:r>
              <a:rPr lang="en-US" altLang="en-US" sz="3200" dirty="0" err="1"/>
              <a:t>zł</a:t>
            </a:r>
            <a:endParaRPr lang="en-US" altLang="en-US" sz="3200"/>
          </a:p>
          <a:p>
            <a:r>
              <a:rPr lang="en-US" altLang="en-US" sz="3200" err="1"/>
              <a:t>Planowane</a:t>
            </a:r>
            <a:r>
              <a:rPr lang="en-US" altLang="en-US" sz="3200" dirty="0"/>
              <a:t> </a:t>
            </a:r>
            <a:r>
              <a:rPr lang="en-US" altLang="en-US" sz="3200" err="1"/>
              <a:t>zadłużenie</a:t>
            </a:r>
            <a:r>
              <a:rPr lang="en-US" altLang="en-US" sz="3200" dirty="0"/>
              <a:t> </a:t>
            </a:r>
            <a:r>
              <a:rPr lang="en-US" altLang="en-US" sz="3200" err="1"/>
              <a:t>na</a:t>
            </a:r>
            <a:r>
              <a:rPr lang="en-US" altLang="en-US" sz="3200" dirty="0"/>
              <a:t> </a:t>
            </a:r>
            <a:r>
              <a:rPr lang="en-US" altLang="en-US" sz="3200" err="1"/>
              <a:t>dzień</a:t>
            </a:r>
            <a:r>
              <a:rPr lang="en-US" altLang="en-US" sz="3200" dirty="0"/>
              <a:t> 31.12.2025</a:t>
            </a:r>
          </a:p>
          <a:p>
            <a:pPr marL="0" indent="0">
              <a:buNone/>
            </a:pPr>
            <a:r>
              <a:rPr lang="en-US" altLang="en-US" sz="3200" dirty="0"/>
              <a:t>           999.617.265,22 </a:t>
            </a:r>
            <a:r>
              <a:rPr lang="en-US" altLang="en-US" sz="3200" dirty="0" err="1"/>
              <a:t>zł</a:t>
            </a:r>
            <a:endParaRPr lang="en-US" altLang="en-US" sz="3200"/>
          </a:p>
        </p:txBody>
      </p:sp>
      <p:sp>
        <p:nvSpPr>
          <p:cNvPr id="78854" name="Symbol zastępczy tekstu 5">
            <a:extLst>
              <a:ext uri="{FF2B5EF4-FFF2-40B4-BE49-F238E27FC236}">
                <a16:creationId xmlns:a16="http://schemas.microsoft.com/office/drawing/2014/main" id="{68C5ED09-B633-C266-F4B6-02B8476823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6325" y="1506538"/>
            <a:ext cx="5689600" cy="4584700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Plan </a:t>
            </a:r>
            <a:r>
              <a:rPr lang="en-US" altLang="en-US" dirty="0" err="1"/>
              <a:t>wydatków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spłatę</a:t>
            </a:r>
            <a:r>
              <a:rPr lang="en-US" altLang="en-US" dirty="0"/>
              <a:t> </a:t>
            </a:r>
            <a:r>
              <a:rPr lang="en-US" altLang="en-US" dirty="0" err="1"/>
              <a:t>odsetek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rok</a:t>
            </a:r>
            <a:r>
              <a:rPr lang="en-US" altLang="en-US" dirty="0"/>
              <a:t> 2024 </a:t>
            </a:r>
            <a:endParaRPr lang="en-US"/>
          </a:p>
          <a:p>
            <a:pPr marL="0" indent="0">
              <a:buNone/>
            </a:pPr>
            <a:r>
              <a:rPr lang="en-US" altLang="en-US" dirty="0"/>
              <a:t>         60.912.989 </a:t>
            </a:r>
            <a:r>
              <a:rPr lang="en-US" altLang="en-US" dirty="0" err="1"/>
              <a:t>zł</a:t>
            </a:r>
            <a:r>
              <a:rPr lang="en-US" altLang="en-US" dirty="0"/>
              <a:t>   </a:t>
            </a:r>
          </a:p>
          <a:p>
            <a:r>
              <a:rPr lang="en-US" altLang="en-US" dirty="0"/>
              <a:t>Plan </a:t>
            </a:r>
            <a:r>
              <a:rPr lang="en-US" altLang="en-US" dirty="0" err="1"/>
              <a:t>wydatków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spłatę</a:t>
            </a:r>
            <a:r>
              <a:rPr lang="en-US" altLang="en-US" dirty="0"/>
              <a:t> </a:t>
            </a:r>
            <a:r>
              <a:rPr lang="en-US" altLang="en-US" dirty="0" err="1"/>
              <a:t>odsetek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rok</a:t>
            </a:r>
            <a:r>
              <a:rPr lang="en-US" altLang="en-US" dirty="0"/>
              <a:t> 2025</a:t>
            </a:r>
          </a:p>
          <a:p>
            <a:pPr marL="0" indent="0">
              <a:buNone/>
            </a:pPr>
            <a:r>
              <a:rPr lang="en-US" altLang="en-US" dirty="0"/>
              <a:t>    55.200.000 </a:t>
            </a:r>
            <a:r>
              <a:rPr lang="en-US" altLang="en-US" dirty="0" err="1"/>
              <a:t>zł</a:t>
            </a:r>
            <a:r>
              <a:rPr lang="en-US" alt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8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8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8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8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3" grpId="0" build="p"/>
      <p:bldP spid="7885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ytuł 1">
            <a:extLst>
              <a:ext uri="{FF2B5EF4-FFF2-40B4-BE49-F238E27FC236}">
                <a16:creationId xmlns:a16="http://schemas.microsoft.com/office/drawing/2014/main" id="{9225094F-739E-B42E-067D-E624FCE16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013" y="739775"/>
            <a:ext cx="6327775" cy="2111375"/>
          </a:xfrm>
        </p:spPr>
        <p:txBody>
          <a:bodyPr>
            <a:normAutofit fontScale="90000"/>
          </a:bodyPr>
          <a:lstStyle/>
          <a:p>
            <a:br>
              <a:rPr lang="en-US" altLang="en-US" dirty="0"/>
            </a:br>
            <a:r>
              <a:rPr lang="en-US" altLang="en-US" dirty="0"/>
              <a:t>DOCHODY </a:t>
            </a:r>
            <a:br>
              <a:rPr lang="en-US" altLang="en-US" dirty="0"/>
            </a:br>
            <a:r>
              <a:rPr lang="en-US" altLang="en-US" dirty="0"/>
              <a:t>2.434.191.628,34 ZŁ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41987" name="Symbol zastępczy stopki 2">
            <a:extLst>
              <a:ext uri="{FF2B5EF4-FFF2-40B4-BE49-F238E27FC236}">
                <a16:creationId xmlns:a16="http://schemas.microsoft.com/office/drawing/2014/main" id="{642F4970-B82B-9F33-078C-7C25E91D3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ytuł 2">
            <a:extLst>
              <a:ext uri="{FF2B5EF4-FFF2-40B4-BE49-F238E27FC236}">
                <a16:creationId xmlns:a16="http://schemas.microsoft.com/office/drawing/2014/main" id="{DC05632E-6F07-F586-1676-DD67651B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5" y="4332288"/>
            <a:ext cx="9061450" cy="2411412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CFC62-68A4-F8D1-B77F-798C5225E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000" b="1" dirty="0"/>
          </a:p>
          <a:p>
            <a:r>
              <a:rPr lang="en-US" sz="2000" b="1" dirty="0"/>
              <a:t>w </a:t>
            </a:r>
            <a:r>
              <a:rPr lang="en-US" sz="2000" b="1" dirty="0" err="1"/>
              <a:t>tym</a:t>
            </a:r>
            <a:r>
              <a:rPr lang="en-US" sz="2000" b="1" dirty="0"/>
              <a:t>:</a:t>
            </a:r>
            <a:endParaRPr lang="en-US" sz="2000" dirty="0"/>
          </a:p>
          <a:p>
            <a:r>
              <a:rPr lang="en-US" sz="2800" b="1" dirty="0" err="1"/>
              <a:t>dochody</a:t>
            </a:r>
            <a:r>
              <a:rPr lang="en-US" sz="2800" b="1" dirty="0"/>
              <a:t> </a:t>
            </a:r>
            <a:r>
              <a:rPr lang="en-US" sz="2800" b="1" dirty="0" err="1"/>
              <a:t>bieżące</a:t>
            </a:r>
            <a:r>
              <a:rPr lang="en-US" sz="2800" b="1" dirty="0"/>
              <a:t> </a:t>
            </a:r>
            <a:r>
              <a:rPr lang="en-US" sz="4000" b="1" dirty="0"/>
              <a:t>  </a:t>
            </a:r>
          </a:p>
          <a:p>
            <a:r>
              <a:rPr lang="en-US" sz="4000" b="1" dirty="0"/>
              <a:t>2.309.212.821,34 </a:t>
            </a:r>
            <a:r>
              <a:rPr lang="en-US" sz="4000" b="1" dirty="0" err="1"/>
              <a:t>zł</a:t>
            </a:r>
            <a:endParaRPr lang="en-US" sz="4000" b="1" dirty="0"/>
          </a:p>
          <a:p>
            <a:r>
              <a:rPr lang="en-US" sz="2800" b="1" dirty="0" err="1"/>
              <a:t>dochody</a:t>
            </a:r>
            <a:r>
              <a:rPr lang="en-US" sz="2800" b="1" dirty="0"/>
              <a:t> </a:t>
            </a:r>
            <a:r>
              <a:rPr lang="en-US" sz="2800" b="1" dirty="0" err="1"/>
              <a:t>majątkowe</a:t>
            </a:r>
            <a:r>
              <a:rPr lang="en-US" sz="2800" b="1" dirty="0"/>
              <a:t> </a:t>
            </a:r>
          </a:p>
          <a:p>
            <a:r>
              <a:rPr lang="en-US" sz="4000" b="1" dirty="0"/>
              <a:t>124.978.807,00 </a:t>
            </a:r>
            <a:r>
              <a:rPr lang="en-US" sz="4000" b="1" dirty="0" err="1"/>
              <a:t>zł</a:t>
            </a:r>
            <a:endParaRPr lang="en-US" sz="4000" b="1" dirty="0"/>
          </a:p>
          <a:p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ymbol zastępczy daty 1">
            <a:extLst>
              <a:ext uri="{FF2B5EF4-FFF2-40B4-BE49-F238E27FC236}">
                <a16:creationId xmlns:a16="http://schemas.microsoft.com/office/drawing/2014/main" id="{3DB7AF31-D555-91DD-209F-352874E0CD40}"/>
              </a:ext>
            </a:extLst>
          </p:cNvPr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B082E"/>
              </a:solidFill>
            </a:endParaRPr>
          </a:p>
        </p:txBody>
      </p:sp>
      <p:sp>
        <p:nvSpPr>
          <p:cNvPr id="54275" name="Symbol zastępczy numeru slajdu 2">
            <a:extLst>
              <a:ext uri="{FF2B5EF4-FFF2-40B4-BE49-F238E27FC236}">
                <a16:creationId xmlns:a16="http://schemas.microsoft.com/office/drawing/2014/main" id="{41C206E9-5150-CC92-AED7-46596AC7FD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14C09F3A-7581-44F5-971D-8379A035EBEA}" type="slidenum">
              <a:rPr lang="pl-PL" altLang="en-US">
                <a:solidFill>
                  <a:srgbClr val="0B082E"/>
                </a:solidFill>
              </a:rPr>
              <a:pPr/>
              <a:t>4</a:t>
            </a:fld>
            <a:endParaRPr lang="pl-PL" altLang="en-US">
              <a:solidFill>
                <a:srgbClr val="0B082E"/>
              </a:solidFill>
            </a:endParaRPr>
          </a:p>
        </p:txBody>
      </p:sp>
      <p:sp>
        <p:nvSpPr>
          <p:cNvPr id="54276" name="Tytuł 3">
            <a:extLst>
              <a:ext uri="{FF2B5EF4-FFF2-40B4-BE49-F238E27FC236}">
                <a16:creationId xmlns:a16="http://schemas.microsoft.com/office/drawing/2014/main" id="{22FB05B1-5FC0-C19B-0168-7F9AD512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900" y="0"/>
            <a:ext cx="6727825" cy="130175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4277" name="Symbol zastępczy tekstu 4">
            <a:extLst>
              <a:ext uri="{FF2B5EF4-FFF2-40B4-BE49-F238E27FC236}">
                <a16:creationId xmlns:a16="http://schemas.microsoft.com/office/drawing/2014/main" id="{FFEDA3BF-6776-81BE-8C09-7679DBBEA4E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0238" y="1552575"/>
            <a:ext cx="6237287" cy="4527550"/>
          </a:xfrm>
        </p:spPr>
        <p:txBody>
          <a:bodyPr/>
          <a:lstStyle/>
          <a:p>
            <a:endParaRPr lang="en-US" altLang="en-US" sz="5400" dirty="0"/>
          </a:p>
          <a:p>
            <a:r>
              <a:rPr lang="en-US" altLang="en-US" sz="5400" dirty="0" err="1"/>
              <a:t>Wydatki</a:t>
            </a:r>
            <a:r>
              <a:rPr lang="en-US" altLang="en-US" sz="5400" dirty="0"/>
              <a:t> </a:t>
            </a:r>
            <a:endParaRPr lang="en-US"/>
          </a:p>
          <a:p>
            <a:r>
              <a:rPr lang="en-US" altLang="en-US" sz="5400" dirty="0"/>
              <a:t>2.578.872.723 </a:t>
            </a:r>
            <a:r>
              <a:rPr lang="en-US" altLang="en-US" sz="5400" err="1"/>
              <a:t>zł</a:t>
            </a:r>
            <a:endParaRPr lang="en-US" altLang="en-US" sz="5400"/>
          </a:p>
          <a:p>
            <a:endParaRPr lang="en-US" altLang="en-US"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>
            <a:extLst>
              <a:ext uri="{FF2B5EF4-FFF2-40B4-BE49-F238E27FC236}">
                <a16:creationId xmlns:a16="http://schemas.microsoft.com/office/drawing/2014/main" id="{C85150AC-7945-DA98-60D4-A772C904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6448" y="529673"/>
            <a:ext cx="8552277" cy="6115602"/>
          </a:xfrm>
        </p:spPr>
        <p:txBody>
          <a:bodyPr>
            <a:normAutofit/>
          </a:bodyPr>
          <a:lstStyle/>
          <a:p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r>
              <a:rPr lang="en-US" altLang="en-US" sz="3200" b="0" dirty="0"/>
              <a:t>w </a:t>
            </a:r>
            <a:r>
              <a:rPr lang="en-US" altLang="en-US" sz="3200" b="0" dirty="0" err="1"/>
              <a:t>tym</a:t>
            </a:r>
            <a:r>
              <a:rPr lang="en-US" altLang="en-US" sz="3200" b="0" dirty="0"/>
              <a:t>:</a:t>
            </a:r>
            <a:r>
              <a:rPr lang="en-US" altLang="en-US" sz="4000" dirty="0"/>
              <a:t> </a:t>
            </a:r>
            <a:br>
              <a:rPr lang="en-US" altLang="en-US" sz="4000" dirty="0"/>
            </a:br>
            <a:r>
              <a:rPr lang="en-US" altLang="en-US" sz="3600" dirty="0" err="1"/>
              <a:t>wydatki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bieżące</a:t>
            </a:r>
            <a:r>
              <a:rPr lang="en-US" altLang="en-US" sz="3600" dirty="0"/>
              <a:t> 2.322.999.852 </a:t>
            </a:r>
            <a:r>
              <a:rPr lang="en-US" altLang="en-US" sz="3600" dirty="0" err="1"/>
              <a:t>zł</a:t>
            </a:r>
            <a:br>
              <a:rPr lang="en-US" altLang="en-US" sz="3600" dirty="0"/>
            </a:br>
            <a:r>
              <a:rPr lang="en-US" altLang="en-US" sz="3600" dirty="0" err="1"/>
              <a:t>wydatki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majątkowe</a:t>
            </a:r>
            <a:r>
              <a:rPr lang="en-US" altLang="en-US" sz="3600" dirty="0"/>
              <a:t> 255.872.871 </a:t>
            </a:r>
            <a:r>
              <a:rPr lang="en-US" altLang="en-US" sz="3600" dirty="0" err="1"/>
              <a:t>zł</a:t>
            </a:r>
            <a:endParaRPr lang="en-US" altLang="en-US"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ytuł 1">
            <a:extLst>
              <a:ext uri="{FF2B5EF4-FFF2-40B4-BE49-F238E27FC236}">
                <a16:creationId xmlns:a16="http://schemas.microsoft.com/office/drawing/2014/main" id="{E1261E19-A714-4EA5-2B1B-6C7D0A89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6783388" cy="1296988"/>
          </a:xfrm>
        </p:spPr>
        <p:txBody>
          <a:bodyPr/>
          <a:lstStyle/>
          <a:p>
            <a:r>
              <a:rPr lang="en-US" altLang="en-US" sz="3200" err="1"/>
              <a:t>Struktura</a:t>
            </a:r>
            <a:r>
              <a:rPr lang="en-US" altLang="en-US" sz="3200" dirty="0"/>
              <a:t> </a:t>
            </a:r>
            <a:r>
              <a:rPr lang="en-US" altLang="en-US" sz="3200" err="1"/>
              <a:t>wydatków</a:t>
            </a:r>
            <a:r>
              <a:rPr lang="en-US" altLang="en-US" sz="3200" dirty="0"/>
              <a:t> </a:t>
            </a:r>
            <a:r>
              <a:rPr lang="en-US" altLang="en-US" sz="3200" err="1"/>
              <a:t>bieżących</a:t>
            </a:r>
            <a:r>
              <a:rPr lang="en-US" altLang="en-US" dirty="0"/>
              <a:t> </a:t>
            </a:r>
          </a:p>
        </p:txBody>
      </p:sp>
      <p:sp>
        <p:nvSpPr>
          <p:cNvPr id="62467" name="Symbol zastępczy daty 2">
            <a:extLst>
              <a:ext uri="{FF2B5EF4-FFF2-40B4-BE49-F238E27FC236}">
                <a16:creationId xmlns:a16="http://schemas.microsoft.com/office/drawing/2014/main" id="{4B4EE79E-86B9-09B5-4F46-2F808F405FA6}"/>
              </a:ext>
            </a:extLst>
          </p:cNvPr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62468" name="Symbol zastępczy tekstu 3">
            <a:extLst>
              <a:ext uri="{FF2B5EF4-FFF2-40B4-BE49-F238E27FC236}">
                <a16:creationId xmlns:a16="http://schemas.microsoft.com/office/drawing/2014/main" id="{C9F382C8-AAAB-1C23-8F68-3F98ADE1393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8750" y="1457325"/>
            <a:ext cx="6899275" cy="42132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altLang="en-US" sz="2000" b="1" dirty="0"/>
          </a:p>
          <a:p>
            <a:r>
              <a:rPr lang="en-US" altLang="en-US" sz="2800" b="1" dirty="0" err="1"/>
              <a:t>Oświata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i</a:t>
            </a:r>
            <a:r>
              <a:rPr lang="en-US" altLang="en-US" sz="2800" b="1" dirty="0"/>
              <a:t> </a:t>
            </a:r>
            <a:r>
              <a:rPr lang="en-US" altLang="en-US" sz="2800" b="1" dirty="0" err="1"/>
              <a:t>wychowanie</a:t>
            </a:r>
          </a:p>
          <a:p>
            <a:r>
              <a:rPr lang="en-US" altLang="en-US" sz="2800" b="1" dirty="0"/>
              <a:t>Transport </a:t>
            </a:r>
            <a:r>
              <a:rPr lang="en-US" altLang="en-US" sz="2800" b="1" err="1"/>
              <a:t>i</a:t>
            </a:r>
            <a:r>
              <a:rPr lang="en-US" altLang="en-US" sz="2800" b="1" dirty="0"/>
              <a:t> </a:t>
            </a:r>
            <a:r>
              <a:rPr lang="en-US" altLang="en-US" sz="2800" b="1" err="1"/>
              <a:t>łaczność</a:t>
            </a:r>
            <a:r>
              <a:rPr lang="en-US" altLang="en-US" sz="2800" b="1" dirty="0"/>
              <a:t> </a:t>
            </a:r>
          </a:p>
          <a:p>
            <a:r>
              <a:rPr lang="en-US" altLang="en-US" sz="2800" b="1" err="1"/>
              <a:t>Opieka</a:t>
            </a:r>
            <a:r>
              <a:rPr lang="en-US" altLang="en-US" sz="2800" b="1" dirty="0"/>
              <a:t> </a:t>
            </a:r>
            <a:r>
              <a:rPr lang="en-US" altLang="en-US" sz="2800" b="1" err="1"/>
              <a:t>społeczna</a:t>
            </a:r>
            <a:r>
              <a:rPr lang="en-US" altLang="en-US" sz="2800" b="1" dirty="0"/>
              <a:t> </a:t>
            </a:r>
            <a:r>
              <a:rPr lang="en-US" altLang="en-US" sz="2800" b="1" err="1"/>
              <a:t>i</a:t>
            </a:r>
            <a:r>
              <a:rPr lang="en-US" altLang="en-US" sz="2800" b="1" dirty="0"/>
              <a:t> </a:t>
            </a:r>
            <a:r>
              <a:rPr lang="en-US" altLang="en-US" sz="2800" b="1" err="1"/>
              <a:t>rodzina</a:t>
            </a:r>
            <a:r>
              <a:rPr lang="en-US" altLang="en-US" sz="2800" b="1" dirty="0"/>
              <a:t> </a:t>
            </a:r>
          </a:p>
          <a:p>
            <a:r>
              <a:rPr lang="en-US" altLang="en-US" sz="2800" b="1" err="1"/>
              <a:t>Gospodarka</a:t>
            </a:r>
            <a:r>
              <a:rPr lang="en-US" altLang="en-US" sz="2800" b="1" dirty="0"/>
              <a:t> </a:t>
            </a:r>
            <a:r>
              <a:rPr lang="en-US" altLang="en-US" sz="2800" b="1" err="1"/>
              <a:t>komunalna</a:t>
            </a:r>
            <a:r>
              <a:rPr lang="en-US" altLang="en-US" sz="2800" b="1" dirty="0"/>
              <a:t> </a:t>
            </a:r>
            <a:r>
              <a:rPr lang="en-US" altLang="en-US" sz="2800" b="1" err="1"/>
              <a:t>i</a:t>
            </a:r>
            <a:r>
              <a:rPr lang="en-US" altLang="en-US" sz="2800" b="1" dirty="0"/>
              <a:t> </a:t>
            </a:r>
            <a:r>
              <a:rPr lang="en-US" altLang="en-US" sz="2800" b="1" err="1"/>
              <a:t>ochrona</a:t>
            </a:r>
            <a:r>
              <a:rPr lang="en-US" altLang="en-US" sz="2800" b="1" dirty="0"/>
              <a:t> </a:t>
            </a:r>
            <a:r>
              <a:rPr lang="en-US" altLang="en-US" sz="2800" b="1" err="1"/>
              <a:t>środowiska</a:t>
            </a:r>
            <a:endParaRPr lang="en-US" altLang="en-US" sz="2800" b="1"/>
          </a:p>
          <a:p>
            <a:r>
              <a:rPr lang="en-US" altLang="en-US" sz="2800" b="1" err="1"/>
              <a:t>Administracja</a:t>
            </a:r>
            <a:r>
              <a:rPr lang="en-US" altLang="en-US" sz="2800" b="1" dirty="0"/>
              <a:t> </a:t>
            </a:r>
            <a:r>
              <a:rPr lang="en-US" altLang="en-US" sz="2800" b="1" err="1"/>
              <a:t>publiczna</a:t>
            </a:r>
            <a:r>
              <a:rPr lang="en-US" altLang="en-US" sz="2800" b="1" dirty="0"/>
              <a:t> </a:t>
            </a:r>
          </a:p>
        </p:txBody>
      </p:sp>
      <p:sp>
        <p:nvSpPr>
          <p:cNvPr id="62469" name="Symbol zastępczy numeru slajdu 4">
            <a:extLst>
              <a:ext uri="{FF2B5EF4-FFF2-40B4-BE49-F238E27FC236}">
                <a16:creationId xmlns:a16="http://schemas.microsoft.com/office/drawing/2014/main" id="{8A103266-AB21-205C-087C-452826AABB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BA6EBA6D-715E-423D-9E9F-97C80E3CF349}" type="slidenum">
              <a:rPr lang="pl-PL" altLang="en-US">
                <a:solidFill>
                  <a:srgbClr val="0B082E"/>
                </a:solidFill>
              </a:rPr>
              <a:pPr/>
              <a:t>6</a:t>
            </a:fld>
            <a:endParaRPr lang="pl-PL" altLang="en-US">
              <a:solidFill>
                <a:srgbClr val="0B082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ytuł 1">
            <a:extLst>
              <a:ext uri="{FF2B5EF4-FFF2-40B4-BE49-F238E27FC236}">
                <a16:creationId xmlns:a16="http://schemas.microsoft.com/office/drawing/2014/main" id="{675209CF-A9B0-9537-AC68-819DD6775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11542713" cy="1296988"/>
          </a:xfrm>
        </p:spPr>
        <p:txBody>
          <a:bodyPr/>
          <a:lstStyle/>
          <a:p>
            <a:r>
              <a:rPr lang="en-US" altLang="en-US" dirty="0" err="1"/>
              <a:t>Struktura</a:t>
            </a:r>
            <a:r>
              <a:rPr lang="en-US" altLang="en-US" dirty="0"/>
              <a:t> </a:t>
            </a:r>
            <a:r>
              <a:rPr lang="en-US" altLang="en-US" dirty="0" err="1"/>
              <a:t>wydatków</a:t>
            </a:r>
            <a:r>
              <a:rPr lang="en-US" altLang="en-US" dirty="0"/>
              <a:t> </a:t>
            </a:r>
            <a:r>
              <a:rPr lang="en-US" altLang="en-US" dirty="0" err="1"/>
              <a:t>majątkowych</a:t>
            </a:r>
          </a:p>
        </p:txBody>
      </p:sp>
      <p:sp>
        <p:nvSpPr>
          <p:cNvPr id="64515" name="Symbol zastępczy tekstu 2">
            <a:extLst>
              <a:ext uri="{FF2B5EF4-FFF2-40B4-BE49-F238E27FC236}">
                <a16:creationId xmlns:a16="http://schemas.microsoft.com/office/drawing/2014/main" id="{D5525460-27FB-386C-FAE2-918B05C80CD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717930" y="1636713"/>
            <a:ext cx="7199433" cy="4471987"/>
          </a:xfrm>
        </p:spPr>
        <p:txBody>
          <a:bodyPr/>
          <a:lstStyle/>
          <a:p>
            <a:endParaRPr lang="en-US" altLang="en-US" sz="2000" b="1" dirty="0"/>
          </a:p>
          <a:p>
            <a:endParaRPr lang="en-US" altLang="en-US" sz="2400" b="1" dirty="0"/>
          </a:p>
          <a:p>
            <a:r>
              <a:rPr lang="en-US" altLang="en-US" sz="2400" b="1" dirty="0"/>
              <a:t>Transport </a:t>
            </a:r>
            <a:r>
              <a:rPr lang="en-US" altLang="en-US" sz="2400" b="1" dirty="0" err="1"/>
              <a:t>i</a:t>
            </a:r>
            <a:r>
              <a:rPr lang="en-US" altLang="en-US" sz="2400" b="1" dirty="0"/>
              <a:t> </a:t>
            </a:r>
            <a:r>
              <a:rPr lang="en-US" altLang="en-US" sz="2400" b="1" dirty="0" err="1"/>
              <a:t>łaczność</a:t>
            </a:r>
            <a:endParaRPr lang="en-US" altLang="en-US" sz="2400" b="1" dirty="0"/>
          </a:p>
          <a:p>
            <a:r>
              <a:rPr lang="en-US" altLang="en-US" sz="2400" b="1" err="1"/>
              <a:t>Gospodarka</a:t>
            </a:r>
            <a:r>
              <a:rPr lang="en-US" altLang="en-US" sz="2400" b="1" dirty="0"/>
              <a:t> </a:t>
            </a:r>
            <a:r>
              <a:rPr lang="en-US" altLang="en-US" sz="2400" b="1" err="1"/>
              <a:t>komunalna</a:t>
            </a:r>
            <a:r>
              <a:rPr lang="en-US" altLang="en-US" sz="2400" b="1" dirty="0"/>
              <a:t> </a:t>
            </a:r>
            <a:r>
              <a:rPr lang="en-US" altLang="en-US" sz="2400" b="1" err="1"/>
              <a:t>i</a:t>
            </a:r>
            <a:r>
              <a:rPr lang="en-US" altLang="en-US" sz="2400" b="1" dirty="0"/>
              <a:t> </a:t>
            </a:r>
            <a:r>
              <a:rPr lang="en-US" altLang="en-US" sz="2400" b="1" err="1"/>
              <a:t>ochrona</a:t>
            </a:r>
            <a:r>
              <a:rPr lang="en-US" altLang="en-US" sz="2400" b="1" dirty="0"/>
              <a:t> </a:t>
            </a:r>
            <a:r>
              <a:rPr lang="en-US" altLang="en-US" sz="2400" b="1" err="1"/>
              <a:t>środowiska</a:t>
            </a:r>
            <a:endParaRPr lang="en-US" altLang="en-US" sz="2400" b="1"/>
          </a:p>
          <a:p>
            <a:r>
              <a:rPr lang="en-US" altLang="en-US" sz="2400" b="1" dirty="0" err="1"/>
              <a:t>Oświata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i</a:t>
            </a:r>
            <a:r>
              <a:rPr lang="en-US" altLang="en-US" sz="2400" b="1" dirty="0"/>
              <a:t> </a:t>
            </a:r>
            <a:r>
              <a:rPr lang="en-US" altLang="en-US" sz="2400" b="1" dirty="0" err="1"/>
              <a:t>wychowanie</a:t>
            </a:r>
            <a:endParaRPr lang="en-US" altLang="en-US" sz="2400" b="1" dirty="0"/>
          </a:p>
          <a:p>
            <a:r>
              <a:rPr lang="en-US" altLang="en-US" sz="2400" b="1" dirty="0" err="1"/>
              <a:t>Gospodarka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mieszkaniowa</a:t>
            </a:r>
            <a:endParaRPr lang="en-US" altLang="en-US" sz="2400" b="1" dirty="0"/>
          </a:p>
          <a:p>
            <a:r>
              <a:rPr lang="en-US" altLang="en-US" sz="2400" b="1" err="1"/>
              <a:t>Opieka</a:t>
            </a:r>
            <a:r>
              <a:rPr lang="en-US" altLang="en-US" sz="2400" b="1" dirty="0"/>
              <a:t> </a:t>
            </a:r>
            <a:r>
              <a:rPr lang="en-US" altLang="en-US" sz="2400" b="1" err="1"/>
              <a:t>społeczna</a:t>
            </a:r>
            <a:r>
              <a:rPr lang="en-US" altLang="en-US" sz="2400" b="1" dirty="0"/>
              <a:t> </a:t>
            </a:r>
          </a:p>
        </p:txBody>
      </p:sp>
      <p:sp>
        <p:nvSpPr>
          <p:cNvPr id="64516" name="Symbol zastępczy daty 3">
            <a:extLst>
              <a:ext uri="{FF2B5EF4-FFF2-40B4-BE49-F238E27FC236}">
                <a16:creationId xmlns:a16="http://schemas.microsoft.com/office/drawing/2014/main" id="{DB4E1D4F-CDC3-C0AA-757B-EFEC089CAF09}"/>
              </a:ext>
            </a:extLst>
          </p:cNvPr>
          <p:cNvSpPr>
            <a:spLocks noGrp="1"/>
          </p:cNvSpPr>
          <p:nvPr>
            <p:ph type="dt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B082E"/>
              </a:solidFill>
            </a:endParaRPr>
          </a:p>
        </p:txBody>
      </p:sp>
      <p:sp>
        <p:nvSpPr>
          <p:cNvPr id="64517" name="Symbol zastępczy numeru slajdu 4">
            <a:extLst>
              <a:ext uri="{FF2B5EF4-FFF2-40B4-BE49-F238E27FC236}">
                <a16:creationId xmlns:a16="http://schemas.microsoft.com/office/drawing/2014/main" id="{45BE6F0E-2B14-F7D6-D3D8-9F88498F07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8898E97F-BCFA-4E87-B594-0F2CEA38F816}" type="slidenum">
              <a:rPr lang="pl-PL" altLang="en-US">
                <a:solidFill>
                  <a:srgbClr val="0B082E"/>
                </a:solidFill>
              </a:rPr>
              <a:pPr/>
              <a:t>7</a:t>
            </a:fld>
            <a:endParaRPr lang="pl-PL" altLang="en-US">
              <a:solidFill>
                <a:srgbClr val="0B082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6933-A273-5B37-4A77-8426DA1F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Wybrane wydatki bieżące budżetu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B2963-50F2-4C5F-8069-B43A605F2E1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wynagrodzenia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pochodne</a:t>
            </a:r>
            <a:r>
              <a:rPr lang="pl-PL" dirty="0"/>
              <a:t> 	             1.097.071.355 zł </a:t>
            </a:r>
            <a:endParaRPr lang="en-US" dirty="0"/>
          </a:p>
          <a:p>
            <a:r>
              <a:rPr lang="pl-PL" dirty="0"/>
              <a:t>w</a:t>
            </a:r>
            <a:r>
              <a:rPr lang="en-US" dirty="0" err="1"/>
              <a:t>ydatki</a:t>
            </a:r>
            <a:r>
              <a:rPr lang="en-US" dirty="0"/>
              <a:t> Rad </a:t>
            </a:r>
            <a:r>
              <a:rPr lang="en-US" dirty="0" err="1"/>
              <a:t>Dzielnic</a:t>
            </a:r>
            <a:r>
              <a:rPr lang="en-US" dirty="0"/>
              <a:t>                              </a:t>
            </a:r>
            <a:r>
              <a:rPr lang="pl-PL" dirty="0"/>
              <a:t> </a:t>
            </a:r>
            <a:r>
              <a:rPr lang="en-US" dirty="0"/>
              <a:t> 2.974.636 </a:t>
            </a:r>
            <a:r>
              <a:rPr lang="en-US" dirty="0" err="1"/>
              <a:t>zł</a:t>
            </a:r>
            <a:r>
              <a:rPr lang="en-US" dirty="0"/>
              <a:t> </a:t>
            </a:r>
          </a:p>
          <a:p>
            <a:r>
              <a:rPr lang="pl-PL" dirty="0"/>
              <a:t>d</a:t>
            </a:r>
            <a:r>
              <a:rPr lang="en-US" dirty="0" err="1"/>
              <a:t>otacje</a:t>
            </a:r>
            <a:r>
              <a:rPr lang="en-US" dirty="0"/>
              <a:t>                                                                    </a:t>
            </a:r>
            <a:r>
              <a:rPr lang="pl-PL" dirty="0"/>
              <a:t> </a:t>
            </a:r>
            <a:r>
              <a:rPr lang="en-US" dirty="0"/>
              <a:t> 224.376.449 </a:t>
            </a:r>
            <a:r>
              <a:rPr lang="en-US" dirty="0" err="1"/>
              <a:t>zł</a:t>
            </a:r>
            <a:r>
              <a:rPr lang="en-US" dirty="0"/>
              <a:t> </a:t>
            </a:r>
          </a:p>
          <a:p>
            <a:r>
              <a:rPr lang="en-US" dirty="0"/>
              <a:t>w </a:t>
            </a:r>
            <a:r>
              <a:rPr lang="en-US" dirty="0" err="1"/>
              <a:t>tym</a:t>
            </a:r>
            <a:r>
              <a:rPr lang="en-US" dirty="0"/>
              <a:t>: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instytucji</a:t>
            </a:r>
            <a:r>
              <a:rPr lang="en-US" dirty="0"/>
              <a:t> </a:t>
            </a:r>
            <a:r>
              <a:rPr lang="en-US" dirty="0" err="1"/>
              <a:t>kultury</a:t>
            </a:r>
            <a:r>
              <a:rPr lang="en-US" dirty="0"/>
              <a:t>                                     </a:t>
            </a:r>
            <a:r>
              <a:rPr lang="pl-PL" dirty="0"/>
              <a:t>  </a:t>
            </a:r>
            <a:r>
              <a:rPr lang="en-US" dirty="0"/>
              <a:t> 51.654.012 </a:t>
            </a:r>
            <a:r>
              <a:rPr lang="en-US" dirty="0" err="1"/>
              <a:t>zł</a:t>
            </a:r>
            <a:endParaRPr lang="en-US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placówe</a:t>
            </a:r>
            <a:r>
              <a:rPr lang="pl-PL" dirty="0"/>
              <a:t>k</a:t>
            </a:r>
            <a:r>
              <a:rPr lang="en-US" dirty="0"/>
              <a:t> </a:t>
            </a:r>
            <a:r>
              <a:rPr lang="en-US" dirty="0" err="1"/>
              <a:t>niepublicznych</a:t>
            </a:r>
            <a:r>
              <a:rPr lang="en-US" dirty="0"/>
              <a:t> </a:t>
            </a:r>
            <a:r>
              <a:rPr lang="en-US" dirty="0" err="1"/>
              <a:t>systemu</a:t>
            </a:r>
            <a:r>
              <a:rPr lang="en-US" dirty="0"/>
              <a:t> </a:t>
            </a:r>
            <a:r>
              <a:rPr lang="en-US" dirty="0" err="1"/>
              <a:t>oświaty</a:t>
            </a:r>
            <a:r>
              <a:rPr lang="en-US" dirty="0"/>
              <a:t> 144.415.748 </a:t>
            </a:r>
            <a:r>
              <a:rPr lang="en-US" dirty="0" err="1"/>
              <a:t>zł</a:t>
            </a:r>
            <a:endParaRPr lang="en-US" dirty="0"/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organizacji</a:t>
            </a:r>
            <a:r>
              <a:rPr lang="en-US" dirty="0"/>
              <a:t> </a:t>
            </a:r>
            <a:r>
              <a:rPr lang="en-US" dirty="0" err="1"/>
              <a:t>pożytku</a:t>
            </a:r>
            <a:r>
              <a:rPr lang="en-US" dirty="0"/>
              <a:t> </a:t>
            </a:r>
            <a:r>
              <a:rPr lang="en-US" dirty="0" err="1"/>
              <a:t>publicznego</a:t>
            </a:r>
            <a:r>
              <a:rPr lang="en-US" dirty="0"/>
              <a:t>                   </a:t>
            </a:r>
            <a:r>
              <a:rPr lang="pl-PL" dirty="0"/>
              <a:t>   </a:t>
            </a:r>
            <a:r>
              <a:rPr lang="en-US" dirty="0"/>
              <a:t>25.056.741 </a:t>
            </a:r>
            <a:r>
              <a:rPr lang="en-US" dirty="0" err="1"/>
              <a:t>zł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92409-9CC8-0CC0-315F-E15BB233C51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E9954-79F4-4BCF-4A8D-5891A4E3B5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D1EA62A-9D30-4630-98E9-ED67BC56BD05}" type="slidenum">
              <a:rPr lang="pl-PL" altLang="en-US"/>
              <a:pPr/>
              <a:t>8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839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ytuł 1">
            <a:extLst>
              <a:ext uri="{FF2B5EF4-FFF2-40B4-BE49-F238E27FC236}">
                <a16:creationId xmlns:a16="http://schemas.microsoft.com/office/drawing/2014/main" id="{BC421017-4BEB-F30A-BBBD-85D97707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4251325"/>
            <a:ext cx="10575925" cy="2393950"/>
          </a:xfrm>
        </p:spPr>
        <p:txBody>
          <a:bodyPr/>
          <a:lstStyle/>
          <a:p>
            <a:r>
              <a:rPr lang="en-US" altLang="en-US" dirty="0" err="1"/>
              <a:t>Planowany</a:t>
            </a:r>
            <a:r>
              <a:rPr lang="en-US" altLang="en-US" dirty="0"/>
              <a:t> </a:t>
            </a:r>
            <a:r>
              <a:rPr lang="en-US" altLang="en-US" dirty="0" err="1"/>
              <a:t>deficyt</a:t>
            </a:r>
            <a:r>
              <a:rPr lang="en-US" altLang="en-US" dirty="0"/>
              <a:t> to 144.681.094,66 </a:t>
            </a:r>
            <a:r>
              <a:rPr lang="en-US" altLang="en-US" dirty="0" err="1"/>
              <a:t>zł</a:t>
            </a:r>
            <a:r>
              <a:rPr lang="en-US" alt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</p:bldLst>
  </p:timing>
</p:sld>
</file>

<file path=ppt/theme/theme1.xml><?xml version="1.0" encoding="utf-8"?>
<a:theme xmlns:a="http://schemas.openxmlformats.org/drawingml/2006/main" name="Motyw pakietu Office">
  <a:themeElements>
    <a:clrScheme name="Gdynia">
      <a:dk1>
        <a:srgbClr val="0B082E"/>
      </a:dk1>
      <a:lt1>
        <a:sysClr val="window" lastClr="FFFFFF"/>
      </a:lt1>
      <a:dk2>
        <a:srgbClr val="0B082E"/>
      </a:dk2>
      <a:lt2>
        <a:srgbClr val="E7E6E6"/>
      </a:lt2>
      <a:accent1>
        <a:srgbClr val="F58322"/>
      </a:accent1>
      <a:accent2>
        <a:srgbClr val="F9B57A"/>
      </a:accent2>
      <a:accent3>
        <a:srgbClr val="A5A5A5"/>
      </a:accent3>
      <a:accent4>
        <a:srgbClr val="FFFFFF"/>
      </a:accent4>
      <a:accent5>
        <a:srgbClr val="0B082E"/>
      </a:accent5>
      <a:accent6>
        <a:srgbClr val="85C0FB"/>
      </a:accent6>
      <a:hlink>
        <a:srgbClr val="0B082E"/>
      </a:hlink>
      <a:folHlink>
        <a:srgbClr val="0B082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569</Words>
  <Application>Microsoft Office PowerPoint</Application>
  <PresentationFormat>Panoramiczny</PresentationFormat>
  <Paragraphs>139</Paragraphs>
  <Slides>13</Slides>
  <Notes>12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Wingdings</vt:lpstr>
      <vt:lpstr>Motyw pakietu Office</vt:lpstr>
      <vt:lpstr>CorelDRAW</vt:lpstr>
      <vt:lpstr>BUDŻET 2025</vt:lpstr>
      <vt:lpstr> DOCHODY  2.434.191.628,34 ZŁ </vt:lpstr>
      <vt:lpstr>Prezentacja programu PowerPoint</vt:lpstr>
      <vt:lpstr>Prezentacja programu PowerPoint</vt:lpstr>
      <vt:lpstr>     w tym:  wydatki bieżące 2.322.999.852 zł wydatki majątkowe 255.872.871 zł</vt:lpstr>
      <vt:lpstr>Struktura wydatków bieżących </vt:lpstr>
      <vt:lpstr>Struktura wydatków majątkowych</vt:lpstr>
      <vt:lpstr>Wybrane wydatki bieżące budżetu</vt:lpstr>
      <vt:lpstr>Planowany deficyt to 144.681.094,66 zł </vt:lpstr>
      <vt:lpstr>Prezentacja programu PowerPoint</vt:lpstr>
      <vt:lpstr>Planowane przychody i rozchody </vt:lpstr>
      <vt:lpstr>Utworzono rezerwy:</vt:lpstr>
      <vt:lpstr>Dług Miasta Gdyni i obsługa długu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Alicja Leibner-Mikolcz</dc:creator>
  <cp:lastModifiedBy>Honorata Krupka</cp:lastModifiedBy>
  <cp:revision>878</cp:revision>
  <dcterms:created xsi:type="dcterms:W3CDTF">2021-08-23T09:41:52Z</dcterms:created>
  <dcterms:modified xsi:type="dcterms:W3CDTF">2024-12-18T08:07:50Z</dcterms:modified>
</cp:coreProperties>
</file>