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Masters/slideMaster33.xml" ContentType="application/vnd.openxmlformats-officedocument.presentationml.slideMaster+xml"/>
  <Override PartName="/ppt/slideMasters/slideMaster34.xml" ContentType="application/vnd.openxmlformats-officedocument.presentationml.slideMaster+xml"/>
  <Override PartName="/ppt/slideMasters/slideMaster35.xml" ContentType="application/vnd.openxmlformats-officedocument.presentationml.slideMaster+xml"/>
  <Override PartName="/ppt/slideMasters/slideMaster36.xml" ContentType="application/vnd.openxmlformats-officedocument.presentationml.slideMaster+xml"/>
  <Override PartName="/ppt/slideMasters/slideMaster37.xml" ContentType="application/vnd.openxmlformats-officedocument.presentationml.slideMaster+xml"/>
  <Override PartName="/ppt/slideMasters/slideMaster38.xml" ContentType="application/vnd.openxmlformats-officedocument.presentationml.slideMaster+xml"/>
  <Override PartName="/ppt/slideMasters/slideMaster39.xml" ContentType="application/vnd.openxmlformats-officedocument.presentationml.slideMaster+xml"/>
  <Override PartName="/ppt/slideMasters/slideMaster40.xml" ContentType="application/vnd.openxmlformats-officedocument.presentationml.slideMaster+xml"/>
  <Override PartName="/ppt/slideMasters/slideMaster41.xml" ContentType="application/vnd.openxmlformats-officedocument.presentationml.slideMaster+xml"/>
  <Override PartName="/ppt/slideMasters/slideMaster42.xml" ContentType="application/vnd.openxmlformats-officedocument.presentationml.slideMaster+xml"/>
  <Override PartName="/ppt/slideMasters/slideMaster43.xml" ContentType="application/vnd.openxmlformats-officedocument.presentationml.slideMaster+xml"/>
  <Override PartName="/ppt/slideMasters/slideMaster44.xml" ContentType="application/vnd.openxmlformats-officedocument.presentationml.slideMaster+xml"/>
  <Override PartName="/ppt/slideMasters/slideMaster45.xml" ContentType="application/vnd.openxmlformats-officedocument.presentationml.slideMaster+xml"/>
  <Override PartName="/ppt/slideMasters/slideMaster46.xml" ContentType="application/vnd.openxmlformats-officedocument.presentationml.slideMaster+xml"/>
  <Override PartName="/ppt/slideMasters/slideMaster47.xml" ContentType="application/vnd.openxmlformats-officedocument.presentationml.slideMaster+xml"/>
  <Override PartName="/ppt/slideMasters/_rels/slideMaster40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4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4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43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44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45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46.xml.rels" ContentType="application/vnd.openxmlformats-package.relationships+xml"/>
  <Override PartName="/ppt/slideMasters/_rels/slideMaster25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47.xml.rels" ContentType="application/vnd.openxmlformats-package.relationships+xml"/>
  <Override PartName="/ppt/slideMasters/_rels/slideMaster26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18.xml.rels" ContentType="application/vnd.openxmlformats-package.relationships+xml"/>
  <Override PartName="/ppt/slideMasters/_rels/slideMaster19.xml.rels" ContentType="application/vnd.openxmlformats-package.relationships+xml"/>
  <Override PartName="/ppt/slideMasters/_rels/slideMaster27.xml.rels" ContentType="application/vnd.openxmlformats-package.relationships+xml"/>
  <Override PartName="/ppt/slideMasters/_rels/slideMaster28.xml.rels" ContentType="application/vnd.openxmlformats-package.relationships+xml"/>
  <Override PartName="/ppt/slideMasters/_rels/slideMaster29.xml.rels" ContentType="application/vnd.openxmlformats-package.relationships+xml"/>
  <Override PartName="/ppt/slideMasters/_rels/slideMaster30.xml.rels" ContentType="application/vnd.openxmlformats-package.relationships+xml"/>
  <Override PartName="/ppt/slideMasters/_rels/slideMaster31.xml.rels" ContentType="application/vnd.openxmlformats-package.relationships+xml"/>
  <Override PartName="/ppt/slideMasters/_rels/slideMaster32.xml.rels" ContentType="application/vnd.openxmlformats-package.relationships+xml"/>
  <Override PartName="/ppt/slideMasters/_rels/slideMaster33.xml.rels" ContentType="application/vnd.openxmlformats-package.relationships+xml"/>
  <Override PartName="/ppt/slideMasters/_rels/slideMaster34.xml.rels" ContentType="application/vnd.openxmlformats-package.relationships+xml"/>
  <Override PartName="/ppt/slideMasters/_rels/slideMaster35.xml.rels" ContentType="application/vnd.openxmlformats-package.relationships+xml"/>
  <Override PartName="/ppt/slideMasters/_rels/slideMaster36.xml.rels" ContentType="application/vnd.openxmlformats-package.relationships+xml"/>
  <Override PartName="/ppt/slideMasters/_rels/slideMaster37.xml.rels" ContentType="application/vnd.openxmlformats-package.relationships+xml"/>
  <Override PartName="/ppt/slideMasters/_rels/slideMaster38.xml.rels" ContentType="application/vnd.openxmlformats-package.relationships+xml"/>
  <Override PartName="/ppt/slideMasters/_rels/slideMaster39.xml.rels" ContentType="application/vnd.openxmlformats-package.relationships+xml"/>
  <Override PartName="/ppt/theme/theme26.xml" ContentType="application/vnd.openxmlformats-officedocument.theme+xml"/>
  <Override PartName="/ppt/theme/theme1.xml" ContentType="application/vnd.openxmlformats-officedocument.theme+xml"/>
  <Override PartName="/ppt/theme/theme27.xml" ContentType="application/vnd.openxmlformats-officedocument.theme+xml"/>
  <Override PartName="/ppt/theme/theme2.xml" ContentType="application/vnd.openxmlformats-officedocument.theme+xml"/>
  <Override PartName="/ppt/theme/theme28.xml" ContentType="application/vnd.openxmlformats-officedocument.theme+xml"/>
  <Override PartName="/ppt/theme/theme3.xml" ContentType="application/vnd.openxmlformats-officedocument.theme+xml"/>
  <Override PartName="/ppt/theme/theme29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40.xml" ContentType="application/vnd.openxmlformats-officedocument.theme+xml"/>
  <Override PartName="/ppt/theme/theme6.xml" ContentType="application/vnd.openxmlformats-officedocument.theme+xml"/>
  <Override PartName="/ppt/theme/theme41.xml" ContentType="application/vnd.openxmlformats-officedocument.theme+xml"/>
  <Override PartName="/ppt/theme/theme7.xml" ContentType="application/vnd.openxmlformats-officedocument.theme+xml"/>
  <Override PartName="/ppt/theme/theme42.xml" ContentType="application/vnd.openxmlformats-officedocument.theme+xml"/>
  <Override PartName="/ppt/theme/theme8.xml" ContentType="application/vnd.openxmlformats-officedocument.theme+xml"/>
  <Override PartName="/ppt/theme/theme43.xml" ContentType="application/vnd.openxmlformats-officedocument.theme+xml"/>
  <Override PartName="/ppt/theme/theme9.xml" ContentType="application/vnd.openxmlformats-officedocument.theme+xml"/>
  <Override PartName="/ppt/theme/theme44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25.xml" ContentType="application/vnd.openxmlformats-officedocument.theme+xml"/>
  <Override PartName="/ppt/theme/theme30.xml" ContentType="application/vnd.openxmlformats-officedocument.theme+xml"/>
  <Override PartName="/ppt/theme/theme31.xml" ContentType="application/vnd.openxmlformats-officedocument.theme+xml"/>
  <Override PartName="/ppt/theme/theme32.xml" ContentType="application/vnd.openxmlformats-officedocument.theme+xml"/>
  <Override PartName="/ppt/theme/theme33.xml" ContentType="application/vnd.openxmlformats-officedocument.theme+xml"/>
  <Override PartName="/ppt/theme/theme34.xml" ContentType="application/vnd.openxmlformats-officedocument.theme+xml"/>
  <Override PartName="/ppt/theme/theme35.xml" ContentType="application/vnd.openxmlformats-officedocument.theme+xml"/>
  <Override PartName="/ppt/theme/theme36.xml" ContentType="application/vnd.openxmlformats-officedocument.theme+xml"/>
  <Override PartName="/ppt/theme/theme37.xml" ContentType="application/vnd.openxmlformats-officedocument.theme+xml"/>
  <Override PartName="/ppt/theme/theme38.xml" ContentType="application/vnd.openxmlformats-officedocument.theme+xml"/>
  <Override PartName="/ppt/theme/theme39.xml" ContentType="application/vnd.openxmlformats-officedocument.theme+xml"/>
  <Override PartName="/ppt/theme/theme45.xml" ContentType="application/vnd.openxmlformats-officedocument.theme+xml"/>
  <Override PartName="/ppt/theme/theme46.xml" ContentType="application/vnd.openxmlformats-officedocument.theme+xml"/>
  <Override PartName="/ppt/theme/theme47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72" r:id="rId11"/>
    <p:sldMasterId id="2147483674" r:id="rId12"/>
    <p:sldMasterId id="2147483676" r:id="rId13"/>
    <p:sldMasterId id="2147483678" r:id="rId14"/>
    <p:sldMasterId id="2147483680" r:id="rId15"/>
    <p:sldMasterId id="2147483682" r:id="rId16"/>
    <p:sldMasterId id="2147483684" r:id="rId17"/>
    <p:sldMasterId id="2147483686" r:id="rId18"/>
    <p:sldMasterId id="2147483688" r:id="rId19"/>
    <p:sldMasterId id="2147483690" r:id="rId20"/>
    <p:sldMasterId id="2147483692" r:id="rId21"/>
    <p:sldMasterId id="2147483694" r:id="rId22"/>
    <p:sldMasterId id="2147483696" r:id="rId23"/>
    <p:sldMasterId id="2147483698" r:id="rId24"/>
    <p:sldMasterId id="2147483700" r:id="rId25"/>
    <p:sldMasterId id="2147483702" r:id="rId26"/>
    <p:sldMasterId id="2147483704" r:id="rId27"/>
    <p:sldMasterId id="2147483706" r:id="rId28"/>
    <p:sldMasterId id="2147483708" r:id="rId29"/>
    <p:sldMasterId id="2147483710" r:id="rId30"/>
    <p:sldMasterId id="2147483712" r:id="rId31"/>
    <p:sldMasterId id="2147483714" r:id="rId32"/>
    <p:sldMasterId id="2147483716" r:id="rId33"/>
    <p:sldMasterId id="2147483718" r:id="rId34"/>
    <p:sldMasterId id="2147483720" r:id="rId35"/>
    <p:sldMasterId id="2147483722" r:id="rId36"/>
    <p:sldMasterId id="2147483724" r:id="rId37"/>
    <p:sldMasterId id="2147483726" r:id="rId38"/>
    <p:sldMasterId id="2147483728" r:id="rId39"/>
    <p:sldMasterId id="2147483730" r:id="rId40"/>
    <p:sldMasterId id="2147483732" r:id="rId41"/>
    <p:sldMasterId id="2147483734" r:id="rId42"/>
    <p:sldMasterId id="2147483736" r:id="rId43"/>
    <p:sldMasterId id="2147483738" r:id="rId44"/>
    <p:sldMasterId id="2147483740" r:id="rId45"/>
    <p:sldMasterId id="2147483742" r:id="rId46"/>
    <p:sldMasterId id="2147483744" r:id="rId47"/>
    <p:sldMasterId id="2147483746" r:id="rId48"/>
  </p:sldMasterIdLst>
  <p:sldIdLst>
    <p:sldId id="256" r:id="rId49"/>
    <p:sldId id="257" r:id="rId50"/>
    <p:sldId id="258" r:id="rId51"/>
    <p:sldId id="259" r:id="rId52"/>
    <p:sldId id="260" r:id="rId53"/>
    <p:sldId id="261" r:id="rId54"/>
    <p:sldId id="262" r:id="rId55"/>
    <p:sldId id="263" r:id="rId56"/>
    <p:sldId id="264" r:id="rId57"/>
    <p:sldId id="265" r:id="rId58"/>
    <p:sldId id="266" r:id="rId59"/>
  </p:sldIdLst>
  <p:sldSz cx="18288000" cy="10287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slideMaster" Target="slideMasters/slideMaster25.xml"/><Relationship Id="rId27" Type="http://schemas.openxmlformats.org/officeDocument/2006/relationships/slideMaster" Target="slideMasters/slideMaster26.xml"/><Relationship Id="rId28" Type="http://schemas.openxmlformats.org/officeDocument/2006/relationships/slideMaster" Target="slideMasters/slideMaster27.xml"/><Relationship Id="rId29" Type="http://schemas.openxmlformats.org/officeDocument/2006/relationships/slideMaster" Target="slideMasters/slideMaster28.xml"/><Relationship Id="rId30" Type="http://schemas.openxmlformats.org/officeDocument/2006/relationships/slideMaster" Target="slideMasters/slideMaster29.xml"/><Relationship Id="rId31" Type="http://schemas.openxmlformats.org/officeDocument/2006/relationships/slideMaster" Target="slideMasters/slideMaster30.xml"/><Relationship Id="rId32" Type="http://schemas.openxmlformats.org/officeDocument/2006/relationships/slideMaster" Target="slideMasters/slideMaster31.xml"/><Relationship Id="rId33" Type="http://schemas.openxmlformats.org/officeDocument/2006/relationships/slideMaster" Target="slideMasters/slideMaster32.xml"/><Relationship Id="rId34" Type="http://schemas.openxmlformats.org/officeDocument/2006/relationships/slideMaster" Target="slideMasters/slideMaster33.xml"/><Relationship Id="rId35" Type="http://schemas.openxmlformats.org/officeDocument/2006/relationships/slideMaster" Target="slideMasters/slideMaster34.xml"/><Relationship Id="rId36" Type="http://schemas.openxmlformats.org/officeDocument/2006/relationships/slideMaster" Target="slideMasters/slideMaster35.xml"/><Relationship Id="rId37" Type="http://schemas.openxmlformats.org/officeDocument/2006/relationships/slideMaster" Target="slideMasters/slideMaster36.xml"/><Relationship Id="rId38" Type="http://schemas.openxmlformats.org/officeDocument/2006/relationships/slideMaster" Target="slideMasters/slideMaster37.xml"/><Relationship Id="rId39" Type="http://schemas.openxmlformats.org/officeDocument/2006/relationships/slideMaster" Target="slideMasters/slideMaster38.xml"/><Relationship Id="rId40" Type="http://schemas.openxmlformats.org/officeDocument/2006/relationships/slideMaster" Target="slideMasters/slideMaster39.xml"/><Relationship Id="rId41" Type="http://schemas.openxmlformats.org/officeDocument/2006/relationships/slideMaster" Target="slideMasters/slideMaster40.xml"/><Relationship Id="rId42" Type="http://schemas.openxmlformats.org/officeDocument/2006/relationships/slideMaster" Target="slideMasters/slideMaster41.xml"/><Relationship Id="rId43" Type="http://schemas.openxmlformats.org/officeDocument/2006/relationships/slideMaster" Target="slideMasters/slideMaster42.xml"/><Relationship Id="rId44" Type="http://schemas.openxmlformats.org/officeDocument/2006/relationships/slideMaster" Target="slideMasters/slideMaster43.xml"/><Relationship Id="rId45" Type="http://schemas.openxmlformats.org/officeDocument/2006/relationships/slideMaster" Target="slideMasters/slideMaster44.xml"/><Relationship Id="rId46" Type="http://schemas.openxmlformats.org/officeDocument/2006/relationships/slideMaster" Target="slideMasters/slideMaster45.xml"/><Relationship Id="rId47" Type="http://schemas.openxmlformats.org/officeDocument/2006/relationships/slideMaster" Target="slideMasters/slideMaster46.xml"/><Relationship Id="rId48" Type="http://schemas.openxmlformats.org/officeDocument/2006/relationships/slideMaster" Target="slideMasters/slideMaster47.xml"/><Relationship Id="rId49" Type="http://schemas.openxmlformats.org/officeDocument/2006/relationships/slide" Target="slides/slide1.xml"/><Relationship Id="rId50" Type="http://schemas.openxmlformats.org/officeDocument/2006/relationships/slide" Target="slides/slide2.xml"/><Relationship Id="rId51" Type="http://schemas.openxmlformats.org/officeDocument/2006/relationships/slide" Target="slides/slide3.xml"/><Relationship Id="rId52" Type="http://schemas.openxmlformats.org/officeDocument/2006/relationships/slide" Target="slides/slide4.xml"/><Relationship Id="rId53" Type="http://schemas.openxmlformats.org/officeDocument/2006/relationships/slide" Target="slides/slide5.xml"/><Relationship Id="rId54" Type="http://schemas.openxmlformats.org/officeDocument/2006/relationships/slide" Target="slides/slide6.xml"/><Relationship Id="rId55" Type="http://schemas.openxmlformats.org/officeDocument/2006/relationships/slide" Target="slides/slide7.xml"/><Relationship Id="rId56" Type="http://schemas.openxmlformats.org/officeDocument/2006/relationships/slide" Target="slides/slide8.xml"/><Relationship Id="rId57" Type="http://schemas.openxmlformats.org/officeDocument/2006/relationships/slide" Target="slides/slide9.xml"/><Relationship Id="rId58" Type="http://schemas.openxmlformats.org/officeDocument/2006/relationships/slide" Target="slides/slide10.xml"/><Relationship Id="rId59" Type="http://schemas.openxmlformats.org/officeDocument/2006/relationships/slide" Target="slides/slide11.xml"/><Relationship Id="rId6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5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6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7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8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9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0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1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2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5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6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7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8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9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0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1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2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3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4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6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7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50D9ECD-E96E-47E6-9967-3D1E27D686B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758A7E34-9A86-496B-BFA9-198E570ABBE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A7C021E0-B12D-4D39-A3CC-B1B8986CBCE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6C68E866-E586-4B1E-85C8-0A9AA4709FE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4FEA0DF1-AB4F-4A31-AEEC-B39A6C0880E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C5F6EF03-B985-4377-B49B-B20DCBEC812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5D89A941-FB80-4DCA-9D35-EAC32C5CD2C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Domyś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p>
            <a:fld id="{4B543AF8-A7BB-4F29-857C-A96F52358AB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0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omyśln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E2A261CE-30E3-445B-9B96-40205371F1A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3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omyśln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5"/>
          </p:nvPr>
        </p:nvSpPr>
        <p:spPr/>
        <p:txBody>
          <a:bodyPr/>
          <a:p>
            <a:fld id="{048C7E6E-B89D-4119-8627-18036BEDEDD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6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omyślny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8"/>
          </p:nvPr>
        </p:nvSpPr>
        <p:spPr/>
        <p:txBody>
          <a:bodyPr/>
          <a:p>
            <a:fld id="{B5ABD3E7-AB45-41AD-B55F-1B41803E180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9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562EEDE-579E-4A3A-B9E9-92ABBD2DE8E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omyślny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1"/>
          </p:nvPr>
        </p:nvSpPr>
        <p:spPr/>
        <p:txBody>
          <a:bodyPr/>
          <a:p>
            <a:fld id="{C240FB4E-D4D8-4660-A056-B1C474AB486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2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Domyślny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4"/>
          </p:nvPr>
        </p:nvSpPr>
        <p:spPr/>
        <p:txBody>
          <a:bodyPr/>
          <a:p>
            <a:fld id="{94D33DD3-DEB1-4536-B793-42F9006E7CD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5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omyślny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7"/>
          </p:nvPr>
        </p:nvSpPr>
        <p:spPr/>
        <p:txBody>
          <a:bodyPr/>
          <a:p>
            <a:fld id="{9B9CD485-8DC3-4EAC-8781-3E67A052A7B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8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Domyślny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0"/>
          </p:nvPr>
        </p:nvSpPr>
        <p:spPr/>
        <p:txBody>
          <a:bodyPr/>
          <a:p>
            <a:fld id="{0BB2BB2A-191E-4BD2-A16C-428B0B6BAE6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51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Domyślny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3"/>
          </p:nvPr>
        </p:nvSpPr>
        <p:spPr/>
        <p:txBody>
          <a:bodyPr/>
          <a:p>
            <a:fld id="{660ACED4-5ED9-4D31-A2C0-88B2E2521A2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54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omyślny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6"/>
          </p:nvPr>
        </p:nvSpPr>
        <p:spPr/>
        <p:txBody>
          <a:bodyPr/>
          <a:p>
            <a:fld id="{9B724EB1-38E5-4C86-861F-8E0CE454A8D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5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omyślny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9"/>
          </p:nvPr>
        </p:nvSpPr>
        <p:spPr/>
        <p:txBody>
          <a:bodyPr/>
          <a:p>
            <a:fld id="{5B09DCD1-C219-447D-AF93-E9A8CAD7C3A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0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omyślny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6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2"/>
          </p:nvPr>
        </p:nvSpPr>
        <p:spPr/>
        <p:txBody>
          <a:bodyPr/>
          <a:p>
            <a:fld id="{FFF9C14A-13A0-48E9-95A6-9F9930B7461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3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omyślny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6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5"/>
          </p:nvPr>
        </p:nvSpPr>
        <p:spPr/>
        <p:txBody>
          <a:bodyPr/>
          <a:p>
            <a:fld id="{D74167D6-A984-4A13-8E22-B4B84AAE6B4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6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Domyślny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8"/>
          </p:nvPr>
        </p:nvSpPr>
        <p:spPr/>
        <p:txBody>
          <a:bodyPr/>
          <a:p>
            <a:fld id="{5897D8A7-02EE-4103-AECB-D2B8A8DE7F4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9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16212E54-4E2C-46D6-9E5F-C4FD72C14D5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Domyślny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71"/>
          </p:nvPr>
        </p:nvSpPr>
        <p:spPr/>
        <p:txBody>
          <a:bodyPr/>
          <a:p>
            <a:fld id="{036130F4-D53B-4B69-83AD-AC597B5D106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2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omyślny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74"/>
          </p:nvPr>
        </p:nvSpPr>
        <p:spPr/>
        <p:txBody>
          <a:bodyPr/>
          <a:p>
            <a:fld id="{21567489-4DED-4A4B-81DB-784E03FC4F3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5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omyślny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77"/>
          </p:nvPr>
        </p:nvSpPr>
        <p:spPr/>
        <p:txBody>
          <a:bodyPr/>
          <a:p>
            <a:fld id="{A0CF527B-C244-4B4A-B42D-C5F91388300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8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omyślny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0"/>
          </p:nvPr>
        </p:nvSpPr>
        <p:spPr/>
        <p:txBody>
          <a:bodyPr/>
          <a:p>
            <a:fld id="{41210BD5-7A60-458B-BEB7-CB08C91DD6A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81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omyślny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3"/>
          </p:nvPr>
        </p:nvSpPr>
        <p:spPr/>
        <p:txBody>
          <a:bodyPr/>
          <a:p>
            <a:fld id="{E5067DA3-0BFD-431A-9747-E50C26F7268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84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Domyślny 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6"/>
          </p:nvPr>
        </p:nvSpPr>
        <p:spPr/>
        <p:txBody>
          <a:bodyPr/>
          <a:p>
            <a:fld id="{F003CC9A-0675-4E58-A083-843543418CD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8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Domyślny 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9"/>
          </p:nvPr>
        </p:nvSpPr>
        <p:spPr/>
        <p:txBody>
          <a:bodyPr/>
          <a:p>
            <a:fld id="{C9BB8A90-6825-4EE9-BB78-B9211F25460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0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omyślny 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9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2"/>
          </p:nvPr>
        </p:nvSpPr>
        <p:spPr/>
        <p:txBody>
          <a:bodyPr/>
          <a:p>
            <a:fld id="{FF9E52D9-1497-4EF9-B4E9-4A5D96B0BD0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3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omyślny 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9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5"/>
          </p:nvPr>
        </p:nvSpPr>
        <p:spPr/>
        <p:txBody>
          <a:bodyPr/>
          <a:p>
            <a:fld id="{BF05548A-E1BE-4FA1-8877-EA7A46D2856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6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omyślny 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9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8"/>
          </p:nvPr>
        </p:nvSpPr>
        <p:spPr/>
        <p:txBody>
          <a:bodyPr/>
          <a:p>
            <a:fld id="{D9BEFE63-83C9-4AA1-92FC-FC1B098EFFF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9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99B6528A-95DB-44CC-B6C3-67007680DB0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omyślny 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01"/>
          </p:nvPr>
        </p:nvSpPr>
        <p:spPr/>
        <p:txBody>
          <a:bodyPr/>
          <a:p>
            <a:fld id="{9A94A6FC-FEE1-428B-89F1-46C32FBFDD7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2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Domyślny 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04"/>
          </p:nvPr>
        </p:nvSpPr>
        <p:spPr/>
        <p:txBody>
          <a:bodyPr/>
          <a:p>
            <a:fld id="{0D509FE8-2097-405B-9A19-9ABE72B8D43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5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Domyślny 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07"/>
          </p:nvPr>
        </p:nvSpPr>
        <p:spPr/>
        <p:txBody>
          <a:bodyPr/>
          <a:p>
            <a:fld id="{FF2849B9-7FDD-41ED-8A19-F6FED670CEE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8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omyślny 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0"/>
          </p:nvPr>
        </p:nvSpPr>
        <p:spPr/>
        <p:txBody>
          <a:bodyPr/>
          <a:p>
            <a:fld id="{7444F0CA-DAA2-46FD-BE7B-151D23660B6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11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omyślny 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3"/>
          </p:nvPr>
        </p:nvSpPr>
        <p:spPr/>
        <p:txBody>
          <a:bodyPr/>
          <a:p>
            <a:fld id="{F712ECB0-55B8-4582-9B6D-7981FB6F470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14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omyślny 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16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6"/>
          </p:nvPr>
        </p:nvSpPr>
        <p:spPr/>
        <p:txBody>
          <a:bodyPr/>
          <a:p>
            <a:fld id="{816F64F2-B841-4CC5-9ACB-A78A0786CAA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1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omyślny 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9"/>
          </p:nvPr>
        </p:nvSpPr>
        <p:spPr/>
        <p:txBody>
          <a:bodyPr/>
          <a:p>
            <a:fld id="{739B4FB1-B65E-42AA-9B16-0E3E8E6A8F6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0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Domyślny 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2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2"/>
          </p:nvPr>
        </p:nvSpPr>
        <p:spPr/>
        <p:txBody>
          <a:bodyPr/>
          <a:p>
            <a:fld id="{E1865D6F-AAD6-403D-ACF7-6F3D08E022F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23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Domyślny 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2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5"/>
          </p:nvPr>
        </p:nvSpPr>
        <p:spPr/>
        <p:txBody>
          <a:bodyPr/>
          <a:p>
            <a:fld id="{74F7E8F6-560A-4B3E-9286-F382DF4E39B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26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omyślny 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2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8"/>
          </p:nvPr>
        </p:nvSpPr>
        <p:spPr/>
        <p:txBody>
          <a:bodyPr/>
          <a:p>
            <a:fld id="{CD1469F4-9085-478F-96F8-41DFE28D4BC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9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2E9DA6EE-5BEA-4CCE-9650-E10958A3643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omyślny 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31"/>
          </p:nvPr>
        </p:nvSpPr>
        <p:spPr/>
        <p:txBody>
          <a:bodyPr/>
          <a:p>
            <a:fld id="{47BDD880-B2F1-4743-8E56-D8A4BA7D1D7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2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omyślny 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8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9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34"/>
          </p:nvPr>
        </p:nvSpPr>
        <p:spPr/>
        <p:txBody>
          <a:bodyPr/>
          <a:p>
            <a:fld id="{60648E6D-9109-4349-910B-BC09E149200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5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37"/>
          </p:nvPr>
        </p:nvSpPr>
        <p:spPr/>
        <p:txBody>
          <a:bodyPr/>
          <a:p>
            <a:fld id="{59B89708-47BD-4B2A-81D9-57BB1738CF1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8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0"/>
          </p:nvPr>
        </p:nvSpPr>
        <p:spPr/>
        <p:txBody>
          <a:bodyPr/>
          <a:p>
            <a:fld id="{C0F3E2BB-EBEB-4E75-B9CB-B18A7816E08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41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4BC79443-8F2F-4C06-A57D-4647EF7A24B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9A4852D8-0CFF-4DB9-9250-2B5DD5E76A8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3"/>
          </p:nvPr>
        </p:nvSpPr>
        <p:spPr/>
        <p:txBody>
          <a:bodyPr/>
          <a:p>
            <a:fld id="{16E712D5-3651-4AF5-891F-662502623CB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4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B2F2BB4B-A748-41A6-A25E-D8526A70BFA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6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7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8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9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20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21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slideLayout" Target="../slideLayouts/slideLayout22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slideLayout" Target="../slideLayouts/slideLayout23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slideLayout" Target="../slideLayouts/slideLayout24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slideLayout" Target="../slideLayouts/slideLayout25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slideLayout" Target="../slideLayouts/slideLayout26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slideLayout" Target="../slideLayouts/slideLayout27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slideLayout" Target="../slideLayouts/slideLayout28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slideLayout" Target="../slideLayouts/slideLayout29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slideLayout" Target="../slideLayouts/slideLayout30.xml"/>
</Relationships>
</file>

<file path=ppt/slideMasters/_rels/slideMaster25.xml.rels><?xml version="1.0" encoding="UTF-8"?>
<Relationships xmlns="http://schemas.openxmlformats.org/package/2006/relationships"><Relationship Id="rId1" Type="http://schemas.openxmlformats.org/officeDocument/2006/relationships/theme" Target="../theme/theme25.xml"/><Relationship Id="rId2" Type="http://schemas.openxmlformats.org/officeDocument/2006/relationships/slideLayout" Target="../slideLayouts/slideLayout31.xml"/>
</Relationships>
</file>

<file path=ppt/slideMasters/_rels/slideMaster26.xml.rels><?xml version="1.0" encoding="UTF-8"?>
<Relationships xmlns="http://schemas.openxmlformats.org/package/2006/relationships"><Relationship Id="rId1" Type="http://schemas.openxmlformats.org/officeDocument/2006/relationships/theme" Target="../theme/theme26.xml"/><Relationship Id="rId2" Type="http://schemas.openxmlformats.org/officeDocument/2006/relationships/slideLayout" Target="../slideLayouts/slideLayout32.xml"/>
</Relationships>
</file>

<file path=ppt/slideMasters/_rels/slideMaster27.xml.rels><?xml version="1.0" encoding="UTF-8"?>
<Relationships xmlns="http://schemas.openxmlformats.org/package/2006/relationships"><Relationship Id="rId1" Type="http://schemas.openxmlformats.org/officeDocument/2006/relationships/theme" Target="../theme/theme27.xml"/><Relationship Id="rId2" Type="http://schemas.openxmlformats.org/officeDocument/2006/relationships/slideLayout" Target="../slideLayouts/slideLayout33.xml"/>
</Relationships>
</file>

<file path=ppt/slideMasters/_rels/slideMaster28.xml.rels><?xml version="1.0" encoding="UTF-8"?>
<Relationships xmlns="http://schemas.openxmlformats.org/package/2006/relationships"><Relationship Id="rId1" Type="http://schemas.openxmlformats.org/officeDocument/2006/relationships/theme" Target="../theme/theme28.xml"/><Relationship Id="rId2" Type="http://schemas.openxmlformats.org/officeDocument/2006/relationships/slideLayout" Target="../slideLayouts/slideLayout34.xml"/>
</Relationships>
</file>

<file path=ppt/slideMasters/_rels/slideMaster29.xml.rels><?xml version="1.0" encoding="UTF-8"?>
<Relationships xmlns="http://schemas.openxmlformats.org/package/2006/relationships"><Relationship Id="rId1" Type="http://schemas.openxmlformats.org/officeDocument/2006/relationships/theme" Target="../theme/theme29.xml"/><Relationship Id="rId2" Type="http://schemas.openxmlformats.org/officeDocument/2006/relationships/slideLayout" Target="../slideLayouts/slideLayout35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30.xml.rels><?xml version="1.0" encoding="UTF-8"?>
<Relationships xmlns="http://schemas.openxmlformats.org/package/2006/relationships"><Relationship Id="rId1" Type="http://schemas.openxmlformats.org/officeDocument/2006/relationships/theme" Target="../theme/theme30.xml"/><Relationship Id="rId2" Type="http://schemas.openxmlformats.org/officeDocument/2006/relationships/slideLayout" Target="../slideLayouts/slideLayout36.xml"/>
</Relationships>
</file>

<file path=ppt/slideMasters/_rels/slideMaster31.xml.rels><?xml version="1.0" encoding="UTF-8"?>
<Relationships xmlns="http://schemas.openxmlformats.org/package/2006/relationships"><Relationship Id="rId1" Type="http://schemas.openxmlformats.org/officeDocument/2006/relationships/theme" Target="../theme/theme31.xml"/><Relationship Id="rId2" Type="http://schemas.openxmlformats.org/officeDocument/2006/relationships/slideLayout" Target="../slideLayouts/slideLayout37.xml"/>
</Relationships>
</file>

<file path=ppt/slideMasters/_rels/slideMaster32.xml.rels><?xml version="1.0" encoding="UTF-8"?>
<Relationships xmlns="http://schemas.openxmlformats.org/package/2006/relationships"><Relationship Id="rId1" Type="http://schemas.openxmlformats.org/officeDocument/2006/relationships/theme" Target="../theme/theme32.xml"/><Relationship Id="rId2" Type="http://schemas.openxmlformats.org/officeDocument/2006/relationships/slideLayout" Target="../slideLayouts/slideLayout38.xml"/>
</Relationships>
</file>

<file path=ppt/slideMasters/_rels/slideMaster33.xml.rels><?xml version="1.0" encoding="UTF-8"?>
<Relationships xmlns="http://schemas.openxmlformats.org/package/2006/relationships"><Relationship Id="rId1" Type="http://schemas.openxmlformats.org/officeDocument/2006/relationships/theme" Target="../theme/theme33.xml"/><Relationship Id="rId2" Type="http://schemas.openxmlformats.org/officeDocument/2006/relationships/slideLayout" Target="../slideLayouts/slideLayout39.xml"/>
</Relationships>
</file>

<file path=ppt/slideMasters/_rels/slideMaster34.xml.rels><?xml version="1.0" encoding="UTF-8"?>
<Relationships xmlns="http://schemas.openxmlformats.org/package/2006/relationships"><Relationship Id="rId1" Type="http://schemas.openxmlformats.org/officeDocument/2006/relationships/theme" Target="../theme/theme34.xml"/><Relationship Id="rId2" Type="http://schemas.openxmlformats.org/officeDocument/2006/relationships/slideLayout" Target="../slideLayouts/slideLayout40.xml"/>
</Relationships>
</file>

<file path=ppt/slideMasters/_rels/slideMaster35.xml.rels><?xml version="1.0" encoding="UTF-8"?>
<Relationships xmlns="http://schemas.openxmlformats.org/package/2006/relationships"><Relationship Id="rId1" Type="http://schemas.openxmlformats.org/officeDocument/2006/relationships/theme" Target="../theme/theme35.xml"/><Relationship Id="rId2" Type="http://schemas.openxmlformats.org/officeDocument/2006/relationships/slideLayout" Target="../slideLayouts/slideLayout41.xml"/>
</Relationships>
</file>

<file path=ppt/slideMasters/_rels/slideMaster36.xml.rels><?xml version="1.0" encoding="UTF-8"?>
<Relationships xmlns="http://schemas.openxmlformats.org/package/2006/relationships"><Relationship Id="rId1" Type="http://schemas.openxmlformats.org/officeDocument/2006/relationships/theme" Target="../theme/theme36.xml"/><Relationship Id="rId2" Type="http://schemas.openxmlformats.org/officeDocument/2006/relationships/slideLayout" Target="../slideLayouts/slideLayout42.xml"/>
</Relationships>
</file>

<file path=ppt/slideMasters/_rels/slideMaster37.xml.rels><?xml version="1.0" encoding="UTF-8"?>
<Relationships xmlns="http://schemas.openxmlformats.org/package/2006/relationships"><Relationship Id="rId1" Type="http://schemas.openxmlformats.org/officeDocument/2006/relationships/theme" Target="../theme/theme37.xml"/><Relationship Id="rId2" Type="http://schemas.openxmlformats.org/officeDocument/2006/relationships/slideLayout" Target="../slideLayouts/slideLayout43.xml"/>
</Relationships>
</file>

<file path=ppt/slideMasters/_rels/slideMaster38.xml.rels><?xml version="1.0" encoding="UTF-8"?>
<Relationships xmlns="http://schemas.openxmlformats.org/package/2006/relationships"><Relationship Id="rId1" Type="http://schemas.openxmlformats.org/officeDocument/2006/relationships/theme" Target="../theme/theme38.xml"/><Relationship Id="rId2" Type="http://schemas.openxmlformats.org/officeDocument/2006/relationships/slideLayout" Target="../slideLayouts/slideLayout44.xml"/>
</Relationships>
</file>

<file path=ppt/slideMasters/_rels/slideMaster39.xml.rels><?xml version="1.0" encoding="UTF-8"?>
<Relationships xmlns="http://schemas.openxmlformats.org/package/2006/relationships"><Relationship Id="rId1" Type="http://schemas.openxmlformats.org/officeDocument/2006/relationships/theme" Target="../theme/theme39.xml"/><Relationship Id="rId2" Type="http://schemas.openxmlformats.org/officeDocument/2006/relationships/slideLayout" Target="../slideLayouts/slideLayout45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40.xml.rels><?xml version="1.0" encoding="UTF-8"?>
<Relationships xmlns="http://schemas.openxmlformats.org/package/2006/relationships"><Relationship Id="rId1" Type="http://schemas.openxmlformats.org/officeDocument/2006/relationships/theme" Target="../theme/theme40.xml"/><Relationship Id="rId2" Type="http://schemas.openxmlformats.org/officeDocument/2006/relationships/slideLayout" Target="../slideLayouts/slideLayout46.xml"/>
</Relationships>
</file>

<file path=ppt/slideMasters/_rels/slideMaster41.xml.rels><?xml version="1.0" encoding="UTF-8"?>
<Relationships xmlns="http://schemas.openxmlformats.org/package/2006/relationships"><Relationship Id="rId1" Type="http://schemas.openxmlformats.org/officeDocument/2006/relationships/theme" Target="../theme/theme41.xml"/><Relationship Id="rId2" Type="http://schemas.openxmlformats.org/officeDocument/2006/relationships/slideLayout" Target="../slideLayouts/slideLayout47.xml"/>
</Relationships>
</file>

<file path=ppt/slideMasters/_rels/slideMaster42.xml.rels><?xml version="1.0" encoding="UTF-8"?>
<Relationships xmlns="http://schemas.openxmlformats.org/package/2006/relationships"><Relationship Id="rId1" Type="http://schemas.openxmlformats.org/officeDocument/2006/relationships/theme" Target="../theme/theme42.xml"/><Relationship Id="rId2" Type="http://schemas.openxmlformats.org/officeDocument/2006/relationships/slideLayout" Target="../slideLayouts/slideLayout48.xml"/>
</Relationships>
</file>

<file path=ppt/slideMasters/_rels/slideMaster43.xml.rels><?xml version="1.0" encoding="UTF-8"?>
<Relationships xmlns="http://schemas.openxmlformats.org/package/2006/relationships"><Relationship Id="rId1" Type="http://schemas.openxmlformats.org/officeDocument/2006/relationships/theme" Target="../theme/theme43.xml"/><Relationship Id="rId2" Type="http://schemas.openxmlformats.org/officeDocument/2006/relationships/slideLayout" Target="../slideLayouts/slideLayout49.xml"/>
</Relationships>
</file>

<file path=ppt/slideMasters/_rels/slideMaster44.xml.rels><?xml version="1.0" encoding="UTF-8"?>
<Relationships xmlns="http://schemas.openxmlformats.org/package/2006/relationships"><Relationship Id="rId1" Type="http://schemas.openxmlformats.org/officeDocument/2006/relationships/theme" Target="../theme/theme44.xml"/><Relationship Id="rId2" Type="http://schemas.openxmlformats.org/officeDocument/2006/relationships/slideLayout" Target="../slideLayouts/slideLayout50.xml"/>
</Relationships>
</file>

<file path=ppt/slideMasters/_rels/slideMaster45.xml.rels><?xml version="1.0" encoding="UTF-8"?>
<Relationships xmlns="http://schemas.openxmlformats.org/package/2006/relationships"><Relationship Id="rId1" Type="http://schemas.openxmlformats.org/officeDocument/2006/relationships/theme" Target="../theme/theme45.xml"/><Relationship Id="rId2" Type="http://schemas.openxmlformats.org/officeDocument/2006/relationships/slideLayout" Target="../slideLayouts/slideLayout51.xml"/>
</Relationships>
</file>

<file path=ppt/slideMasters/_rels/slideMaster46.xml.rels><?xml version="1.0" encoding="UTF-8"?>
<Relationships xmlns="http://schemas.openxmlformats.org/package/2006/relationships"><Relationship Id="rId1" Type="http://schemas.openxmlformats.org/officeDocument/2006/relationships/theme" Target="../theme/theme46.xml"/><Relationship Id="rId2" Type="http://schemas.openxmlformats.org/officeDocument/2006/relationships/slideLayout" Target="../slideLayouts/slideLayout52.xml"/>
</Relationships>
</file>

<file path=ppt/slideMasters/_rels/slideMaster47.xml.rels><?xml version="1.0" encoding="UTF-8"?>
<Relationships xmlns="http://schemas.openxmlformats.org/package/2006/relationships"><Relationship Id="rId1" Type="http://schemas.openxmlformats.org/officeDocument/2006/relationships/theme" Target="../theme/theme47.xml"/><Relationship Id="rId2" Type="http://schemas.openxmlformats.org/officeDocument/2006/relationships/slideLayout" Target="../slideLayouts/slideLayout53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<Relationship Id="rId3" Type="http://schemas.openxmlformats.org/officeDocument/2006/relationships/slideLayout" Target="../slideLayouts/slideLayout10.xml"/><Relationship Id="rId4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slideLayout" Target="../slideLayouts/slideLayout15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9E634EBE-BEE8-41B6-AC7B-D3E112768067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ftr" idx="28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ldNum" idx="29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C9916024-5224-4072-AA08-7E71526022DE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dt" idx="30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48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Drugi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Trzeci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Czwarty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Piąty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Szósty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Siódmy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ftr" idx="31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sldNum" idx="32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7DB53DBF-1308-465A-A836-382321EC28F7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9" name="PlaceHolder 5"/>
          <p:cNvSpPr>
            <a:spLocks noGrp="1"/>
          </p:cNvSpPr>
          <p:nvPr>
            <p:ph type="dt" idx="33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Drugi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Trzeci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Czwarty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Piąty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Szósty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Siódmy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Drugi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Trzeci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Czwarty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Piąty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Szósty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Siódmy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ftr" idx="34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sldNum" idx="35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9D85B779-8989-4CF1-9B02-91BB76A3EEBE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7" name="PlaceHolder 6"/>
          <p:cNvSpPr>
            <a:spLocks noGrp="1"/>
          </p:cNvSpPr>
          <p:nvPr>
            <p:ph type="dt" idx="36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ftr" idx="37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sldNum" idx="38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A461D639-98DD-4730-9412-0BD415B2340B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dt" idx="39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2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ftr" idx="40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sldNum" idx="41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1B597F76-EBA8-494B-919B-2BC17A2E9B70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dt" idx="42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2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ftr" idx="43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ldNum" idx="44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CE491898-380B-47E7-8635-86C147D38E23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 idx="45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2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ftr" idx="46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sldNum" idx="47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ED08494F-91DC-4273-9EFA-E7BEE5144291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dt" idx="48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2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ftr" idx="49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sldNum" idx="50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6E1AD97F-7D8C-4FC2-A1E3-EA5107FF5332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dt" idx="51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2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ftr" idx="52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sldNum" idx="53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CF66D9AE-4EF5-4AFF-886F-4D25503E19A0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dt" idx="54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2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48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Drugi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Trzeci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Czwarty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Piąty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Szósty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Siódmy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ftr" idx="55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sldNum" idx="56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F0C9CDA1-0575-4D38-ABFE-54E344096E3A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dt" idx="57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ftr" idx="4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ldNum" idx="5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1119CB4A-2DD0-41DD-9B0E-015925B6C7C4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dt" idx="6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ftr" idx="58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sldNum" idx="59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D6549CB8-CD85-4B47-9569-ABB5F0701010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dt" idx="60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2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Drugi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Trzeci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Czwarty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Piąty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Szósty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Siódmy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Drugi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Trzeci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Czwarty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Piąty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Szósty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Siódmy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ftr" idx="61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 type="sldNum" idx="62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78CF0DAE-4D60-4EEC-AA57-227763AD6441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14" name="PlaceHolder 6"/>
          <p:cNvSpPr>
            <a:spLocks noGrp="1"/>
          </p:cNvSpPr>
          <p:nvPr>
            <p:ph type="dt" idx="63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2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ftr" idx="64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sldNum" idx="65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15D21562-BE9A-49F1-A5A8-6C25027A2D4B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dt" idx="66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2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ftr" idx="67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sldNum" idx="68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0961F1E8-2FCA-4B7B-8FFD-5D2FBE14CB6C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dt" idx="69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2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ftr" idx="70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sldNum" idx="71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9E351416-12CC-450C-A365-E40D0DE98C16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dt" idx="72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2"/>
  </p:sldLayoutIdLst>
</p:sldMaster>
</file>

<file path=ppt/slideMasters/slideMaster2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48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Drugi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Trzeci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Czwarty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Piąty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Szósty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Siódmy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ftr" idx="73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sldNum" idx="74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0F043D5A-74B1-4F11-B0EB-149D017790D9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34" name="PlaceHolder 5"/>
          <p:cNvSpPr>
            <a:spLocks noGrp="1"/>
          </p:cNvSpPr>
          <p:nvPr>
            <p:ph type="dt" idx="75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2"/>
  </p:sldLayoutIdLst>
</p:sldMaster>
</file>

<file path=ppt/slideMasters/slideMaster2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ftr" idx="76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sldNum" idx="77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F0609CF2-9BF6-4E71-A7EA-3890FE9848BA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dt" idx="78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2"/>
  </p:sldLayoutIdLst>
</p:sldMaster>
</file>

<file path=ppt/slideMasters/slideMaster2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Drugi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Trzeci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Czwarty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Piąty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Szósty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Siódmy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Drugi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Trzeci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Czwarty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Piąty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Szósty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Siódmy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5" name="PlaceHolder 4"/>
          <p:cNvSpPr>
            <a:spLocks noGrp="1"/>
          </p:cNvSpPr>
          <p:nvPr>
            <p:ph type="ftr" idx="79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46" name="PlaceHolder 5"/>
          <p:cNvSpPr>
            <a:spLocks noGrp="1"/>
          </p:cNvSpPr>
          <p:nvPr>
            <p:ph type="sldNum" idx="80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3BF7F638-0EC0-4D4A-94D2-69017B1FB14E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47" name="PlaceHolder 6"/>
          <p:cNvSpPr>
            <a:spLocks noGrp="1"/>
          </p:cNvSpPr>
          <p:nvPr>
            <p:ph type="dt" idx="81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2"/>
  </p:sldLayoutIdLst>
</p:sldMaster>
</file>

<file path=ppt/slideMasters/slideMaster2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ftr" idx="82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sldNum" idx="83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CEED6BF8-E89B-4153-B5ED-9BF637C936BD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 type="dt" idx="84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2"/>
  </p:sldLayoutIdLst>
</p:sldMaster>
</file>

<file path=ppt/slideMasters/slideMaster2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ftr" idx="85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sldNum" idx="86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EA4C4249-3AC0-4B78-BAB3-A2BF9B120DDF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dt" idx="87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ftr" idx="7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ldNum" idx="8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42D757A1-2F3C-4B5F-AC2B-F628C1C91E4E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dt" idx="9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3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ftr" idx="88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sldNum" idx="89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E1DC7672-80B9-4F4F-81B8-B2A82682B614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dt" idx="90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2"/>
  </p:sldLayoutIdLst>
</p:sldMaster>
</file>

<file path=ppt/slideMasters/slideMaster3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48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Drugi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Trzeci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Czwarty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Piąty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Szósty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Siódmy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ftr" idx="91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sldNum" idx="92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43822E4D-B747-448C-8D82-8E8D60FEE331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67" name="PlaceHolder 5"/>
          <p:cNvSpPr>
            <a:spLocks noGrp="1"/>
          </p:cNvSpPr>
          <p:nvPr>
            <p:ph type="dt" idx="93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2"/>
  </p:sldLayoutIdLst>
</p:sldMaster>
</file>

<file path=ppt/slideMasters/slideMaster3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ftr" idx="94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sldNum" idx="95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336FC611-8E3F-4B13-A1DE-5FB472288D94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73" name="PlaceHolder 4"/>
          <p:cNvSpPr>
            <a:spLocks noGrp="1"/>
          </p:cNvSpPr>
          <p:nvPr>
            <p:ph type="dt" idx="96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2"/>
  </p:sldLayoutIdLst>
</p:sldMaster>
</file>

<file path=ppt/slideMasters/slideMaster3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Drugi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Trzeci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Czwarty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Piąty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Szósty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Siódmy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Drugi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Trzeci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Czwarty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Piąty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Szósty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Siódmy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8" name="PlaceHolder 4"/>
          <p:cNvSpPr>
            <a:spLocks noGrp="1"/>
          </p:cNvSpPr>
          <p:nvPr>
            <p:ph type="ftr" idx="97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79" name="PlaceHolder 5"/>
          <p:cNvSpPr>
            <a:spLocks noGrp="1"/>
          </p:cNvSpPr>
          <p:nvPr>
            <p:ph type="sldNum" idx="98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1E50219B-033C-43DE-B2EC-6F393AD72D3B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80" name="PlaceHolder 6"/>
          <p:cNvSpPr>
            <a:spLocks noGrp="1"/>
          </p:cNvSpPr>
          <p:nvPr>
            <p:ph type="dt" idx="99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2"/>
  </p:sldLayoutIdLst>
</p:sldMaster>
</file>

<file path=ppt/slideMasters/slideMaster3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 type="ftr" idx="100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 type="sldNum" idx="101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B805CF6C-D361-4524-987F-056BD1C75B6A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87" name="PlaceHolder 4"/>
          <p:cNvSpPr>
            <a:spLocks noGrp="1"/>
          </p:cNvSpPr>
          <p:nvPr>
            <p:ph type="dt" idx="102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2"/>
  </p:sldLayoutIdLst>
</p:sldMaster>
</file>

<file path=ppt/slideMasters/slideMaster3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ftr" idx="103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sldNum" idx="104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D43D7B13-1A73-49EC-A24F-DAC785C07F25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 type="dt" idx="105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2"/>
  </p:sldLayoutIdLst>
</p:sldMaster>
</file>

<file path=ppt/slideMasters/slideMaster3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ftr" idx="106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 type="sldNum" idx="107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2BA13119-027E-494A-9B76-0BE4E0E8C669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 type="dt" idx="108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2"/>
  </p:sldLayoutIdLst>
</p:sldMaster>
</file>

<file path=ppt/slideMasters/slideMaster3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48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Drugi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Trzeci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Czwarty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Piąty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Szósty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Siódmy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 type="ftr" idx="109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 type="sldNum" idx="110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9678C025-DF93-41BD-BA37-F1EBC643E654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00" name="PlaceHolder 5"/>
          <p:cNvSpPr>
            <a:spLocks noGrp="1"/>
          </p:cNvSpPr>
          <p:nvPr>
            <p:ph type="dt" idx="111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2"/>
  </p:sldLayoutIdLst>
</p:sldMaster>
</file>

<file path=ppt/slideMasters/slideMaster3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 type="ftr" idx="112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 type="sldNum" idx="113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6DBD0FBC-F299-4267-AC31-396C05B33949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06" name="PlaceHolder 4"/>
          <p:cNvSpPr>
            <a:spLocks noGrp="1"/>
          </p:cNvSpPr>
          <p:nvPr>
            <p:ph type="dt" idx="114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2"/>
  </p:sldLayoutIdLst>
</p:sldMaster>
</file>

<file path=ppt/slideMasters/slideMaster3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Drugi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Trzeci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Czwarty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Piąty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Szósty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Siódmy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10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Drugi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Trzeci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Czwarty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Piąty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Szósty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Siódmy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11" name="PlaceHolder 4"/>
          <p:cNvSpPr>
            <a:spLocks noGrp="1"/>
          </p:cNvSpPr>
          <p:nvPr>
            <p:ph type="ftr" idx="115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12" name="PlaceHolder 5"/>
          <p:cNvSpPr>
            <a:spLocks noGrp="1"/>
          </p:cNvSpPr>
          <p:nvPr>
            <p:ph type="sldNum" idx="116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E1CCC295-E464-4CF1-91EB-FD95B689F5D1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13" name="PlaceHolder 6"/>
          <p:cNvSpPr>
            <a:spLocks noGrp="1"/>
          </p:cNvSpPr>
          <p:nvPr>
            <p:ph type="dt" idx="117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48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Drugi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Trzeci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Czwarty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Piąty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Szósty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Siódmy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ftr" idx="10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sldNum" idx="11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42603299-EAFC-4AAC-A40A-7619E37E9986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dt" idx="12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4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ftr" idx="118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 type="sldNum" idx="119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FF6DB6A6-E5E9-4423-A12B-E84336F8C58D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20" name="PlaceHolder 4"/>
          <p:cNvSpPr>
            <a:spLocks noGrp="1"/>
          </p:cNvSpPr>
          <p:nvPr>
            <p:ph type="dt" idx="120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2"/>
  </p:sldLayoutIdLst>
</p:sldMaster>
</file>

<file path=ppt/slideMasters/slideMaster4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ftr" idx="121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 type="sldNum" idx="122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B8C52B4D-B0E5-4023-8039-9486A5F9241E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25" name="PlaceHolder 3"/>
          <p:cNvSpPr>
            <a:spLocks noGrp="1"/>
          </p:cNvSpPr>
          <p:nvPr>
            <p:ph type="dt" idx="123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2"/>
  </p:sldLayoutIdLst>
</p:sldMaster>
</file>

<file path=ppt/slideMasters/slideMaster4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ftr" idx="124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 type="sldNum" idx="125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ED40EBAD-C96F-442A-AB8C-B091ECAD62E5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28" name="PlaceHolder 3"/>
          <p:cNvSpPr>
            <a:spLocks noGrp="1"/>
          </p:cNvSpPr>
          <p:nvPr>
            <p:ph type="dt" idx="126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2"/>
  </p:sldLayoutIdLst>
</p:sldMaster>
</file>

<file path=ppt/slideMasters/slideMaster4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48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Drugi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Trzeci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Czwarty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Piąty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Szósty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Siódmy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 type="ftr" idx="127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32" name="PlaceHolder 4"/>
          <p:cNvSpPr>
            <a:spLocks noGrp="1"/>
          </p:cNvSpPr>
          <p:nvPr>
            <p:ph type="sldNum" idx="128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732B29CA-A839-41C0-83FB-D4AD81487C12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33" name="PlaceHolder 5"/>
          <p:cNvSpPr>
            <a:spLocks noGrp="1"/>
          </p:cNvSpPr>
          <p:nvPr>
            <p:ph type="dt" idx="129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2"/>
  </p:sldLayoutIdLst>
</p:sldMaster>
</file>

<file path=ppt/slideMasters/slideMaster4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 type="ftr" idx="130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38" name="PlaceHolder 3"/>
          <p:cNvSpPr>
            <a:spLocks noGrp="1"/>
          </p:cNvSpPr>
          <p:nvPr>
            <p:ph type="sldNum" idx="131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0227EA25-03C7-4B54-B9EF-5C4D1E01E2F8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39" name="PlaceHolder 4"/>
          <p:cNvSpPr>
            <a:spLocks noGrp="1"/>
          </p:cNvSpPr>
          <p:nvPr>
            <p:ph type="dt" idx="132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2"/>
  </p:sldLayoutIdLst>
</p:sldMaster>
</file>

<file path=ppt/slideMasters/slideMaster4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Drugi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Trzeci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Czwarty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Piąty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Szósty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Siódmy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Drugi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Trzeci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Czwarty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Piąty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Szósty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Siódmy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4" name="PlaceHolder 4"/>
          <p:cNvSpPr>
            <a:spLocks noGrp="1"/>
          </p:cNvSpPr>
          <p:nvPr>
            <p:ph type="ftr" idx="133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45" name="PlaceHolder 5"/>
          <p:cNvSpPr>
            <a:spLocks noGrp="1"/>
          </p:cNvSpPr>
          <p:nvPr>
            <p:ph type="sldNum" idx="134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18E892A8-B314-4666-8F65-CBDD050FEF08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46" name="PlaceHolder 6"/>
          <p:cNvSpPr>
            <a:spLocks noGrp="1"/>
          </p:cNvSpPr>
          <p:nvPr>
            <p:ph type="dt" idx="135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2"/>
  </p:sldLayoutIdLst>
</p:sldMaster>
</file>

<file path=ppt/slideMasters/slideMaster4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ftr" idx="136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51" name="PlaceHolder 2"/>
          <p:cNvSpPr>
            <a:spLocks noGrp="1"/>
          </p:cNvSpPr>
          <p:nvPr>
            <p:ph type="sldNum" idx="137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C84341CC-F138-4167-AD85-B6121CF8F5FE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52" name="PlaceHolder 3"/>
          <p:cNvSpPr>
            <a:spLocks noGrp="1"/>
          </p:cNvSpPr>
          <p:nvPr>
            <p:ph type="dt" idx="138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2"/>
  </p:sldLayoutIdLst>
</p:sldMaster>
</file>

<file path=ppt/slideMasters/slideMaster4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ftr" idx="139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54" name="PlaceHolder 2"/>
          <p:cNvSpPr>
            <a:spLocks noGrp="1"/>
          </p:cNvSpPr>
          <p:nvPr>
            <p:ph type="sldNum" idx="140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EAFD9AA1-AF2C-49A6-AF2C-DFFD2FADF3CE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55" name="PlaceHolder 3"/>
          <p:cNvSpPr>
            <a:spLocks noGrp="1"/>
          </p:cNvSpPr>
          <p:nvPr>
            <p:ph type="dt" idx="141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ftr" idx="13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sldNum" idx="14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952A5393-08A3-443A-97C4-21D9620DA06E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dt" idx="15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Drugi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Trzeci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Czwarty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Piąty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Szósty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Siódmy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240" cy="596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Drugi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Trzeci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Czwarty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Piąty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Szósty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Siódmy poziom konspektu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ftr" idx="16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6" name="PlaceHolder 5"/>
          <p:cNvSpPr>
            <a:spLocks noGrp="1"/>
          </p:cNvSpPr>
          <p:nvPr>
            <p:ph type="sldNum" idx="17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DE91D8CC-4018-4BC6-BE45-D6669A19CFBC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7" name="PlaceHolder 6"/>
          <p:cNvSpPr>
            <a:spLocks noGrp="1"/>
          </p:cNvSpPr>
          <p:nvPr>
            <p:ph type="dt" idx="18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ftr" idx="19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sldNum" idx="20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7482CF76-2600-415B-B1E7-D7546CBBF5A2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&lt;numer&gt;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dt" idx="21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&lt;data/godzina&gt;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480" cy="1717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l-PL" sz="18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ftr" idx="22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sldNum" idx="23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C9A73760-8C28-4C67-A4E8-D2696D86D08A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dt" idx="24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ftr" idx="25"/>
          </p:nvPr>
        </p:nvSpPr>
        <p:spPr>
          <a:xfrm>
            <a:off x="3124080" y="6356520"/>
            <a:ext cx="289296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sldNum" idx="26"/>
          </p:nvPr>
        </p:nvSpPr>
        <p:spPr>
          <a:xfrm>
            <a:off x="655308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0A9BA908-F754-4B5E-93A6-40E0B6499AAD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pl-PL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 idx="27"/>
          </p:nvPr>
        </p:nvSpPr>
        <p:spPr>
          <a:xfrm>
            <a:off x="457200" y="6356520"/>
            <a:ext cx="2131200" cy="362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pl-PL" sz="44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tytułu</a:t>
            </a:r>
            <a:endParaRPr b="0" lang="pl-PL" sz="4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trike="noStrike" u="none">
                <a:solidFill>
                  <a:srgbClr val="000000"/>
                </a:solidFill>
                <a:uFillTx/>
                <a:latin typeface="Arial"/>
              </a:rPr>
              <a:t>Kliknij, aby edytować format tekstu konspektu</a:t>
            </a: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800" strike="noStrike" u="none">
                <a:solidFill>
                  <a:srgbClr val="000000"/>
                </a:solidFill>
                <a:uFillTx/>
                <a:latin typeface="Arial"/>
              </a:rPr>
              <a:t>Drugi poziom konspektu</a:t>
            </a:r>
            <a:endParaRPr b="0" lang="pl-PL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400" strike="noStrike" u="none">
                <a:solidFill>
                  <a:srgbClr val="000000"/>
                </a:solidFill>
                <a:uFillTx/>
                <a:latin typeface="Arial"/>
              </a:rPr>
              <a:t>Trzeci poziom konspektu</a:t>
            </a:r>
            <a:endParaRPr b="0" lang="pl-PL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trike="noStrike" u="none">
                <a:solidFill>
                  <a:srgbClr val="000000"/>
                </a:solidFill>
                <a:uFillTx/>
                <a:latin typeface="Arial"/>
              </a:rPr>
              <a:t>Czwarty poziom konspektu</a:t>
            </a:r>
            <a:endParaRPr b="0" lang="pl-PL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trike="noStrike" u="none">
                <a:solidFill>
                  <a:srgbClr val="000000"/>
                </a:solidFill>
                <a:uFillTx/>
                <a:latin typeface="Arial"/>
              </a:rPr>
              <a:t>Piąty poziom konspektu</a:t>
            </a:r>
            <a:endParaRPr b="0" lang="pl-PL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trike="noStrike" u="none">
                <a:solidFill>
                  <a:srgbClr val="000000"/>
                </a:solidFill>
                <a:uFillTx/>
                <a:latin typeface="Arial"/>
              </a:rPr>
              <a:t>Szósty poziom konspektu</a:t>
            </a:r>
            <a:endParaRPr b="0" lang="pl-PL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trike="noStrike" u="none">
                <a:solidFill>
                  <a:srgbClr val="000000"/>
                </a:solidFill>
                <a:uFillTx/>
                <a:latin typeface="Arial"/>
              </a:rPr>
              <a:t>Siódmy poziom konspektu</a:t>
            </a:r>
            <a:endParaRPr b="0" lang="pl-PL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AutoShape 2"/>
          <p:cNvSpPr/>
          <p:nvPr/>
        </p:nvSpPr>
        <p:spPr>
          <a:xfrm>
            <a:off x="10766880" y="9224640"/>
            <a:ext cx="6492240" cy="360"/>
          </a:xfrm>
          <a:prstGeom prst="line">
            <a:avLst/>
          </a:prstGeom>
          <a:ln w="19050">
            <a:solidFill>
              <a:srgbClr val="ea620d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7" name="Freeform 5"/>
          <p:cNvSpPr/>
          <p:nvPr/>
        </p:nvSpPr>
        <p:spPr>
          <a:xfrm>
            <a:off x="236880" y="207360"/>
            <a:ext cx="3011760" cy="3011760"/>
          </a:xfrm>
          <a:custGeom>
            <a:avLst/>
            <a:gdLst>
              <a:gd name="textAreaLeft" fmla="*/ 0 w 3011760"/>
              <a:gd name="textAreaRight" fmla="*/ 3013920 w 3011760"/>
              <a:gd name="textAreaTop" fmla="*/ 0 h 3011760"/>
              <a:gd name="textAreaBottom" fmla="*/ 3013920 h 3011760"/>
            </a:gdLst>
            <a:ahLst/>
            <a:rect l="textAreaLeft" t="textAreaTop" r="textAreaRight" b="textAreaBottom"/>
            <a:pathLst>
              <a:path w="3014078" h="3014078">
                <a:moveTo>
                  <a:pt x="0" y="0"/>
                </a:moveTo>
                <a:lnTo>
                  <a:pt x="3014078" y="0"/>
                </a:lnTo>
                <a:lnTo>
                  <a:pt x="3014078" y="3014078"/>
                </a:lnTo>
                <a:lnTo>
                  <a:pt x="0" y="3014078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8" name="TextBox 4"/>
          <p:cNvSpPr/>
          <p:nvPr/>
        </p:nvSpPr>
        <p:spPr>
          <a:xfrm>
            <a:off x="670320" y="1072800"/>
            <a:ext cx="16588080" cy="9370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5227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 defTabSz="914400">
              <a:lnSpc>
                <a:spcPct val="150000"/>
              </a:lnSpc>
            </a:pPr>
            <a:r>
              <a:rPr b="0" lang="pl-PL" sz="3000" spc="672" strike="noStrike" u="none">
                <a:solidFill>
                  <a:srgbClr val="011435"/>
                </a:solidFill>
                <a:uFillTx/>
                <a:latin typeface="Gotham"/>
                <a:ea typeface="Gotham"/>
              </a:rPr>
              <a:t>Uchwała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 defTabSz="914400">
              <a:lnSpc>
                <a:spcPct val="150000"/>
              </a:lnSpc>
            </a:pPr>
            <a:r>
              <a:rPr b="0" lang="pl-PL" sz="3000" spc="672" strike="noStrike" u="none">
                <a:solidFill>
                  <a:srgbClr val="011435"/>
                </a:solidFill>
                <a:uFillTx/>
                <a:latin typeface="Gotham"/>
                <a:ea typeface="Gotham"/>
              </a:rPr>
              <a:t>Rady Miasta Gdyni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 defTabSz="914400">
              <a:lnSpc>
                <a:spcPct val="150000"/>
              </a:lnSpc>
              <a:spcBef>
                <a:spcPts val="601"/>
              </a:spcBef>
              <a:spcAft>
                <a:spcPts val="601"/>
              </a:spcAft>
            </a:pPr>
            <a:r>
              <a:rPr b="0" lang="pl-PL" sz="3000" spc="672" strike="noStrike" u="none">
                <a:solidFill>
                  <a:srgbClr val="011435"/>
                </a:solidFill>
                <a:uFillTx/>
                <a:latin typeface="Gotham"/>
                <a:ea typeface="Gotham"/>
              </a:rPr>
              <a:t>z dnia .................... 2025 r.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 defTabSz="914400">
              <a:lnSpc>
                <a:spcPct val="150000"/>
              </a:lnSpc>
              <a:spcBef>
                <a:spcPts val="1199"/>
              </a:spcBef>
              <a:spcAft>
                <a:spcPts val="1199"/>
              </a:spcAft>
            </a:pPr>
            <a:r>
              <a:rPr b="0" lang="pl-PL" sz="3000" spc="672" strike="noStrike" u="none">
                <a:solidFill>
                  <a:srgbClr val="011435"/>
                </a:solidFill>
                <a:uFillTx/>
                <a:latin typeface="Gotham"/>
                <a:ea typeface="Gotham"/>
              </a:rPr>
              <a:t>w </a:t>
            </a:r>
            <a:r>
              <a:rPr b="1" lang="pl-PL" sz="3000" spc="672" strike="noStrike" u="none">
                <a:solidFill>
                  <a:srgbClr val="011435"/>
                </a:solidFill>
                <a:uFillTx/>
                <a:latin typeface="Gotham"/>
                <a:ea typeface="Gotham"/>
              </a:rPr>
              <a:t>sprawie trybu udzielania i rozliczania dotacji</a:t>
            </a:r>
            <a:r>
              <a:rPr b="0" lang="pl-PL" sz="3000" spc="672" strike="noStrike" u="none">
                <a:solidFill>
                  <a:srgbClr val="011435"/>
                </a:solidFill>
                <a:uFillTx/>
                <a:latin typeface="Gotham"/>
                <a:ea typeface="Gotham"/>
              </a:rPr>
              <a:t> dla publicznych i niepublicznych podmiotów oświatowych prowadzonych przez osoby fizyczne i prawne inne niż jednostka samorządu terytorialnego oraz </a:t>
            </a:r>
            <a:r>
              <a:rPr b="1" lang="pl-PL" sz="3000" spc="672" strike="noStrike" u="none">
                <a:solidFill>
                  <a:srgbClr val="011435"/>
                </a:solidFill>
                <a:uFillTx/>
                <a:latin typeface="Gotham"/>
                <a:ea typeface="Gotham"/>
              </a:rPr>
              <a:t>trybu przeprowadzania kontroli prawidłowości pobrania i wykorzystania udzielonej dotacji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 defTabSz="914400">
              <a:lnSpc>
                <a:spcPts val="4204"/>
              </a:lnSpc>
            </a:pPr>
            <a:endParaRPr b="0" lang="pl-PL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 defTabSz="914400">
              <a:lnSpc>
                <a:spcPts val="4204"/>
              </a:lnSpc>
            </a:pPr>
            <a:r>
              <a:rPr b="0" lang="pl-PL" sz="1000" spc="488" strike="noStrike" u="none">
                <a:solidFill>
                  <a:srgbClr val="011435"/>
                </a:solidFill>
                <a:uFillTx/>
                <a:latin typeface="Gotham"/>
                <a:ea typeface="Gotham"/>
              </a:rPr>
              <a:t>Gdynia, 18.03.2025 r.</a:t>
            </a:r>
            <a:endParaRPr b="0" lang="pl-PL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 defTabSz="914400">
              <a:lnSpc>
                <a:spcPts val="4204"/>
              </a:lnSpc>
            </a:pPr>
            <a:endParaRPr b="0" lang="pl-PL" sz="1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375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TextBox 12"/>
          <p:cNvSpPr/>
          <p:nvPr/>
        </p:nvSpPr>
        <p:spPr>
          <a:xfrm>
            <a:off x="722880" y="144000"/>
            <a:ext cx="16728480" cy="1053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ct val="100000"/>
              </a:lnSpc>
              <a:spcAft>
                <a:spcPts val="601"/>
              </a:spcAft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Aft>
                <a:spcPts val="601"/>
              </a:spcAft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Aft>
                <a:spcPts val="601"/>
              </a:spcAft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Aft>
                <a:spcPts val="601"/>
              </a:spcAft>
            </a:pP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Skutki finansowe związane z wejściem w życie uchwały.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Aft>
                <a:spcPts val="601"/>
              </a:spcAft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  <a:spcAft>
                <a:spcPts val="601"/>
              </a:spcAft>
            </a:pP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W budżecie miasta Gdyni na rok 2025 zaplanowano na wypłatę dotacji dla niesamorządowych placówek oświatowych środki w wysokości 145 615 876 zł. 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  <a:spcAft>
                <a:spcPts val="601"/>
              </a:spcAft>
            </a:pP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Kwoty dotacji ulegają aktualizacji m. in. w wyniku zmiany przewidzianej kwoty potrzeb oświatowych dla jednostki samorządu terytorialnego. 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  <a:spcAft>
                <a:spcPts val="601"/>
              </a:spcAft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  <a:spcAft>
                <a:spcPts val="601"/>
              </a:spcAft>
            </a:pP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 </a:t>
            </a: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Wstępne szacunki nie przewidują znacznych skutków finansowych.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ct val="15000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311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4564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6" name="Freeform 6"/>
          <p:cNvSpPr/>
          <p:nvPr/>
        </p:nvSpPr>
        <p:spPr>
          <a:xfrm>
            <a:off x="493200" y="-20160"/>
            <a:ext cx="1769760" cy="1769760"/>
          </a:xfrm>
          <a:custGeom>
            <a:avLst/>
            <a:gdLst>
              <a:gd name="textAreaLeft" fmla="*/ 0 w 1769760"/>
              <a:gd name="textAreaRight" fmla="*/ 1772280 w 1769760"/>
              <a:gd name="textAreaTop" fmla="*/ 0 h 1769760"/>
              <a:gd name="textAreaBottom" fmla="*/ 1772280 h 1769760"/>
            </a:gdLst>
            <a:ahLst/>
            <a:rect l="textAreaLeft" t="textAreaTop" r="textAreaRight" b="textAreaBottom"/>
            <a:pathLst>
              <a:path w="1772128" h="1772128">
                <a:moveTo>
                  <a:pt x="0" y="0"/>
                </a:moveTo>
                <a:lnTo>
                  <a:pt x="1772129" y="0"/>
                </a:lnTo>
                <a:lnTo>
                  <a:pt x="1772129" y="1772129"/>
                </a:lnTo>
                <a:lnTo>
                  <a:pt x="0" y="1772129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AutoShape 1"/>
          <p:cNvSpPr/>
          <p:nvPr/>
        </p:nvSpPr>
        <p:spPr>
          <a:xfrm>
            <a:off x="1028520" y="1042920"/>
            <a:ext cx="6492240" cy="360"/>
          </a:xfrm>
          <a:prstGeom prst="line">
            <a:avLst/>
          </a:prstGeom>
          <a:ln w="19050">
            <a:solidFill>
              <a:srgbClr val="ea620d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8" name="AutoShape 4"/>
          <p:cNvSpPr/>
          <p:nvPr/>
        </p:nvSpPr>
        <p:spPr>
          <a:xfrm>
            <a:off x="10766880" y="9224640"/>
            <a:ext cx="6492240" cy="360"/>
          </a:xfrm>
          <a:prstGeom prst="line">
            <a:avLst/>
          </a:prstGeom>
          <a:ln w="19050">
            <a:solidFill>
              <a:srgbClr val="ea620d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9" name="TextBox 6"/>
          <p:cNvSpPr/>
          <p:nvPr/>
        </p:nvSpPr>
        <p:spPr>
          <a:xfrm>
            <a:off x="1028880" y="1460520"/>
            <a:ext cx="16349040" cy="4009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 defTabSz="914400">
              <a:lnSpc>
                <a:spcPts val="7838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 defTabSz="914400">
              <a:lnSpc>
                <a:spcPts val="7838"/>
              </a:lnSpc>
            </a:pPr>
            <a:r>
              <a:rPr b="0" lang="pl-PL" sz="7000" spc="2098" strike="noStrike" u="none">
                <a:solidFill>
                  <a:srgbClr val="004aad"/>
                </a:solidFill>
                <a:uFillTx/>
                <a:latin typeface="Gotham Bold"/>
                <a:ea typeface="Gotham Bold"/>
              </a:rPr>
              <a:t>Dziękuję</a:t>
            </a:r>
            <a:endParaRPr b="0" lang="pl-PL" sz="7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 defTabSz="914400">
              <a:lnSpc>
                <a:spcPts val="7838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 defTabSz="914400">
              <a:lnSpc>
                <a:spcPts val="4031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 defTabSz="914400">
              <a:lnSpc>
                <a:spcPts val="4031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TextBox 2"/>
          <p:cNvSpPr/>
          <p:nvPr/>
        </p:nvSpPr>
        <p:spPr>
          <a:xfrm>
            <a:off x="722880" y="1328400"/>
            <a:ext cx="16709040" cy="6982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r" defTabSz="914400">
              <a:lnSpc>
                <a:spcPts val="6857"/>
              </a:lnSpc>
            </a:pPr>
            <a:endParaRPr b="0" lang="pl-PL" sz="303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  <a:spcAft>
                <a:spcPts val="1400"/>
              </a:spcAft>
            </a:pPr>
            <a:br>
              <a:rPr sz="3030"/>
            </a:br>
            <a:r>
              <a:rPr b="0" lang="pl-PL" sz="3030" spc="649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 </a:t>
            </a:r>
            <a:r>
              <a:rPr b="0" lang="pl-PL" sz="3030" spc="649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Ustala się</a:t>
            </a:r>
            <a:r>
              <a:rPr b="1" lang="pl-PL" sz="3030" spc="649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 tryb udzielania i rozliczania dotacji oraz tryb przeprowadzania kontroli </a:t>
            </a:r>
            <a:r>
              <a:rPr b="0" lang="pl-PL" sz="3030" spc="649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prawidłowości ich pobrania i wykorzystania dla publicznych oraz niepublicznych placówek wychowania przedszkolnego, szkół oraz placówek, dla których Gmina Miasta Gdyni nie jest organem prowadzącym.</a:t>
            </a:r>
            <a:endParaRPr b="0" lang="pl-PL" sz="303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5306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0" name="Freeform 3"/>
          <p:cNvSpPr/>
          <p:nvPr/>
        </p:nvSpPr>
        <p:spPr>
          <a:xfrm>
            <a:off x="583200" y="321840"/>
            <a:ext cx="1769760" cy="1769760"/>
          </a:xfrm>
          <a:custGeom>
            <a:avLst/>
            <a:gdLst>
              <a:gd name="textAreaLeft" fmla="*/ 0 w 1769760"/>
              <a:gd name="textAreaRight" fmla="*/ 1772280 w 1769760"/>
              <a:gd name="textAreaTop" fmla="*/ 0 h 1769760"/>
              <a:gd name="textAreaBottom" fmla="*/ 1772280 h 1769760"/>
            </a:gdLst>
            <a:ahLst/>
            <a:rect l="textAreaLeft" t="textAreaTop" r="textAreaRight" b="textAreaBottom"/>
            <a:pathLst>
              <a:path w="1772128" h="1772128">
                <a:moveTo>
                  <a:pt x="0" y="0"/>
                </a:moveTo>
                <a:lnTo>
                  <a:pt x="1772129" y="0"/>
                </a:lnTo>
                <a:lnTo>
                  <a:pt x="1772129" y="1772129"/>
                </a:lnTo>
                <a:lnTo>
                  <a:pt x="0" y="1772129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TextBox 2"/>
          <p:cNvSpPr/>
          <p:nvPr/>
        </p:nvSpPr>
        <p:spPr>
          <a:xfrm>
            <a:off x="722880" y="144000"/>
            <a:ext cx="16728480" cy="10723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r" defTabSz="914400">
              <a:lnSpc>
                <a:spcPts val="5896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  <a:spcAft>
                <a:spcPts val="601"/>
              </a:spcAft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  <a:spcAft>
                <a:spcPts val="601"/>
              </a:spcAft>
            </a:pP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Zmianie ulega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  <a:spcAft>
                <a:spcPts val="601"/>
              </a:spcAft>
            </a:pPr>
            <a:br>
              <a:rPr sz="3000"/>
            </a:b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Uchwała nr LVIII/1778/23z dnia 22 listopada 2023 r. Rady Miasta Gdyni w sprawie trybu udzielania i rozliczania dotacji dla przedszkoli, innych form wychowania przedszkolnego, szkół i placówek oświatowych prowadzonych na terenie Gdyni przez osoby fizyczne i osoby prawne inne niż Gmina Miasta Gdyni oraz trybu przeprowadzania kontroli prawidłowości ich pobrania i wykorzystywania.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ct val="15000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ts val="6514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ts val="5315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311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4564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2" name="Freeform 3"/>
          <p:cNvSpPr/>
          <p:nvPr/>
        </p:nvSpPr>
        <p:spPr>
          <a:xfrm>
            <a:off x="293760" y="144000"/>
            <a:ext cx="1769760" cy="1769760"/>
          </a:xfrm>
          <a:custGeom>
            <a:avLst/>
            <a:gdLst>
              <a:gd name="textAreaLeft" fmla="*/ 0 w 1769760"/>
              <a:gd name="textAreaRight" fmla="*/ 1772280 w 1769760"/>
              <a:gd name="textAreaTop" fmla="*/ 0 h 1769760"/>
              <a:gd name="textAreaBottom" fmla="*/ 1772280 h 1769760"/>
            </a:gdLst>
            <a:ahLst/>
            <a:rect l="textAreaLeft" t="textAreaTop" r="textAreaRight" b="textAreaBottom"/>
            <a:pathLst>
              <a:path w="1772128" h="1772128">
                <a:moveTo>
                  <a:pt x="0" y="0"/>
                </a:moveTo>
                <a:lnTo>
                  <a:pt x="1772129" y="0"/>
                </a:lnTo>
                <a:lnTo>
                  <a:pt x="1772129" y="1772128"/>
                </a:lnTo>
                <a:lnTo>
                  <a:pt x="0" y="1772128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TextBox 1"/>
          <p:cNvSpPr/>
          <p:nvPr/>
        </p:nvSpPr>
        <p:spPr>
          <a:xfrm>
            <a:off x="722880" y="144000"/>
            <a:ext cx="16728480" cy="8209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r" defTabSz="914400">
              <a:lnSpc>
                <a:spcPts val="5896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Wyjaśnienie celu i potrzeb podjęcia uchwały</a:t>
            </a:r>
            <a:br>
              <a:rPr sz="3000"/>
            </a:b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</a:pP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Podjęcie nowej uchwały </a:t>
            </a: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podyktowane jest wejściem w życie przepisów ustawy z dnia 1 października 2024 roku o dochodach jednostek samorządu terytorialnego </a:t>
            </a:r>
            <a:br>
              <a:rPr sz="3000"/>
            </a:b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(Dz. U. z 2024 poz. 1572 ze zm.). 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ct val="15000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ts val="6514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ts val="5315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311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4564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4" name="Freeform 7"/>
          <p:cNvSpPr/>
          <p:nvPr/>
        </p:nvSpPr>
        <p:spPr>
          <a:xfrm>
            <a:off x="293760" y="144000"/>
            <a:ext cx="1769760" cy="1769760"/>
          </a:xfrm>
          <a:custGeom>
            <a:avLst/>
            <a:gdLst>
              <a:gd name="textAreaLeft" fmla="*/ 0 w 1769760"/>
              <a:gd name="textAreaRight" fmla="*/ 1772280 w 1769760"/>
              <a:gd name="textAreaTop" fmla="*/ 0 h 1769760"/>
              <a:gd name="textAreaBottom" fmla="*/ 1772280 h 1769760"/>
            </a:gdLst>
            <a:ahLst/>
            <a:rect l="textAreaLeft" t="textAreaTop" r="textAreaRight" b="textAreaBottom"/>
            <a:pathLst>
              <a:path w="1772128" h="1772128">
                <a:moveTo>
                  <a:pt x="0" y="0"/>
                </a:moveTo>
                <a:lnTo>
                  <a:pt x="1772129" y="0"/>
                </a:lnTo>
                <a:lnTo>
                  <a:pt x="1772129" y="1772128"/>
                </a:lnTo>
                <a:lnTo>
                  <a:pt x="0" y="1772128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extBox 1"/>
          <p:cNvSpPr/>
          <p:nvPr/>
        </p:nvSpPr>
        <p:spPr>
          <a:xfrm>
            <a:off x="722880" y="144000"/>
            <a:ext cx="16728480" cy="999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r" defTabSz="914400">
              <a:lnSpc>
                <a:spcPts val="5896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Wyjaśnienie celu i potrzeb podjęcia uchwały</a:t>
            </a:r>
            <a:br>
              <a:rPr sz="3000"/>
            </a:b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  <a:spcAft>
                <a:spcPts val="601"/>
              </a:spcAft>
            </a:pP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Pozostałe zmiany </a:t>
            </a: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w treści projektu uchwały oraz</a:t>
            </a: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 w załącznikach mają charakter zmian doprecyzowujących procedurę związaną z przekazywaniem i rozliczaniem dotacji, </a:t>
            </a:r>
            <a:r>
              <a:rPr b="0" lang="pl-PL" sz="25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m. in. informacje o faktycznej liczbie uczniów dostosowano do nowego modelu finansowania uczniów z autyzmem, w tym z zespołem Aspergera i z niepełnosprawnościami sprzężonymi wyodrębniając liczbę godzin wsparcia uczniów.</a:t>
            </a:r>
            <a:endParaRPr b="0" lang="pl-PL" sz="25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ct val="15000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ts val="6514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ts val="5315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311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4564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6" name="Freeform 8"/>
          <p:cNvSpPr/>
          <p:nvPr/>
        </p:nvSpPr>
        <p:spPr>
          <a:xfrm>
            <a:off x="293760" y="144000"/>
            <a:ext cx="1769760" cy="1769760"/>
          </a:xfrm>
          <a:custGeom>
            <a:avLst/>
            <a:gdLst>
              <a:gd name="textAreaLeft" fmla="*/ 0 w 1769760"/>
              <a:gd name="textAreaRight" fmla="*/ 1772280 w 1769760"/>
              <a:gd name="textAreaTop" fmla="*/ 0 h 1769760"/>
              <a:gd name="textAreaBottom" fmla="*/ 1772280 h 1769760"/>
            </a:gdLst>
            <a:ahLst/>
            <a:rect l="textAreaLeft" t="textAreaTop" r="textAreaRight" b="textAreaBottom"/>
            <a:pathLst>
              <a:path w="1772128" h="1772128">
                <a:moveTo>
                  <a:pt x="0" y="0"/>
                </a:moveTo>
                <a:lnTo>
                  <a:pt x="1772129" y="0"/>
                </a:lnTo>
                <a:lnTo>
                  <a:pt x="1772129" y="1772128"/>
                </a:lnTo>
                <a:lnTo>
                  <a:pt x="0" y="1772128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TextBox 3"/>
          <p:cNvSpPr/>
          <p:nvPr/>
        </p:nvSpPr>
        <p:spPr>
          <a:xfrm>
            <a:off x="722880" y="144000"/>
            <a:ext cx="16728480" cy="1087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r" defTabSz="914400">
              <a:lnSpc>
                <a:spcPts val="5896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Wykazanie różnic między dotychczasowym a projektowanym stanem prawnym</a:t>
            </a:r>
            <a:br>
              <a:rPr sz="3000"/>
            </a:b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  <a:spcAft>
                <a:spcPts val="601"/>
              </a:spcAft>
            </a:pP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Nowy model finansowania </a:t>
            </a: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uczniów z autyzmem, w tym z zespołem Aspergera i niepełnosprawnościami sprzężonymi</a:t>
            </a: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 nałożył na dyrektorów placówek dotowanych </a:t>
            </a: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obowiązek podawania szczegółowych informacji związanych z liczbą godzin wsparcia</a:t>
            </a: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 uczniów </a:t>
            </a:r>
            <a:br>
              <a:rPr sz="3000"/>
            </a:b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z ww. niepełnosprawnościami. 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  <a:spcAft>
                <a:spcPts val="601"/>
              </a:spcAft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ct val="15000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ts val="6514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ts val="5315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311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4564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8" name="Freeform 1"/>
          <p:cNvSpPr/>
          <p:nvPr/>
        </p:nvSpPr>
        <p:spPr>
          <a:xfrm>
            <a:off x="388800" y="144000"/>
            <a:ext cx="1769760" cy="1769760"/>
          </a:xfrm>
          <a:custGeom>
            <a:avLst/>
            <a:gdLst>
              <a:gd name="textAreaLeft" fmla="*/ 0 w 1769760"/>
              <a:gd name="textAreaRight" fmla="*/ 1772280 w 1769760"/>
              <a:gd name="textAreaTop" fmla="*/ 0 h 1769760"/>
              <a:gd name="textAreaBottom" fmla="*/ 1772280 h 1769760"/>
            </a:gdLst>
            <a:ahLst/>
            <a:rect l="textAreaLeft" t="textAreaTop" r="textAreaRight" b="textAreaBottom"/>
            <a:pathLst>
              <a:path w="1772128" h="1772128">
                <a:moveTo>
                  <a:pt x="0" y="0"/>
                </a:moveTo>
                <a:lnTo>
                  <a:pt x="1772129" y="0"/>
                </a:lnTo>
                <a:lnTo>
                  <a:pt x="1772129" y="1772129"/>
                </a:lnTo>
                <a:lnTo>
                  <a:pt x="0" y="1772129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914400">
              <a:lnSpc>
                <a:spcPct val="10000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TextBox 10"/>
          <p:cNvSpPr/>
          <p:nvPr/>
        </p:nvSpPr>
        <p:spPr>
          <a:xfrm>
            <a:off x="722880" y="144000"/>
            <a:ext cx="16728480" cy="12864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r" defTabSz="914400">
              <a:lnSpc>
                <a:spcPts val="5896"/>
              </a:lnSpc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16000" indent="-216000" defTabSz="9144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Zmiana sposobu finansowania uczniów z autyzmem, w tym z zespołem Aspergera, i z niepełnosprawnościami sprzężonymi: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  <a:spcAft>
                <a:spcPts val="601"/>
              </a:spcAft>
            </a:pP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-w oddziałach integracyjnych finansowanie pozostaje bez zmian 9,5,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  <a:spcAft>
                <a:spcPts val="601"/>
              </a:spcAft>
            </a:pPr>
            <a:endParaRPr b="0" lang="pl-PL" sz="15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  <a:spcAft>
                <a:spcPts val="601"/>
              </a:spcAft>
            </a:pP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-w oddziałach specjalnych zwiększenie wagi z 9,5 do 10,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  <a:spcAft>
                <a:spcPts val="601"/>
              </a:spcAft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  <a:spcAft>
                <a:spcPts val="601"/>
              </a:spcAft>
            </a:pP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-w oddziałach ogólnodostępnych odejście od finansowania </a:t>
            </a:r>
            <a:br>
              <a:rPr sz="3000"/>
            </a:b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wg wagi, a uzależnienie finansowania od </a:t>
            </a:r>
            <a:r>
              <a:rPr b="0" lang="pl-PL" sz="3000" spc="643" strike="noStrike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Gotham"/>
                <a:ea typeface="Gotham"/>
              </a:rPr>
              <a:t>sumy liczby godzin wsparcia</a:t>
            </a: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.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ct val="150000"/>
              </a:lnSpc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ts val="6514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ts val="5315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311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4564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0" name="Freeform 10"/>
          <p:cNvSpPr/>
          <p:nvPr/>
        </p:nvSpPr>
        <p:spPr>
          <a:xfrm>
            <a:off x="388800" y="144000"/>
            <a:ext cx="1769760" cy="1769760"/>
          </a:xfrm>
          <a:custGeom>
            <a:avLst/>
            <a:gdLst>
              <a:gd name="textAreaLeft" fmla="*/ 0 w 1769760"/>
              <a:gd name="textAreaRight" fmla="*/ 1772280 w 1769760"/>
              <a:gd name="textAreaTop" fmla="*/ 0 h 1769760"/>
              <a:gd name="textAreaBottom" fmla="*/ 1772280 h 1769760"/>
            </a:gdLst>
            <a:ahLst/>
            <a:rect l="textAreaLeft" t="textAreaTop" r="textAreaRight" b="textAreaBottom"/>
            <a:pathLst>
              <a:path w="1772128" h="1772128">
                <a:moveTo>
                  <a:pt x="0" y="0"/>
                </a:moveTo>
                <a:lnTo>
                  <a:pt x="1772129" y="0"/>
                </a:lnTo>
                <a:lnTo>
                  <a:pt x="1772129" y="1772129"/>
                </a:lnTo>
                <a:lnTo>
                  <a:pt x="0" y="1772129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extBox 11"/>
          <p:cNvSpPr/>
          <p:nvPr/>
        </p:nvSpPr>
        <p:spPr>
          <a:xfrm>
            <a:off x="722880" y="144000"/>
            <a:ext cx="16728480" cy="1131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r" defTabSz="914400">
              <a:lnSpc>
                <a:spcPts val="5896"/>
              </a:lnSpc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r" defTabSz="914400">
              <a:lnSpc>
                <a:spcPts val="5896"/>
              </a:lnSpc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5896"/>
              </a:lnSpc>
            </a:pP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Charakterystyka skutków społecznych i gospodarczych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Aft>
                <a:spcPts val="601"/>
              </a:spcAft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16000" indent="-216000" defTabSz="914400">
              <a:lnSpc>
                <a:spcPct val="150000"/>
              </a:lnSpc>
              <a:spcAft>
                <a:spcPts val="601"/>
              </a:spcAft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Liczba godzin wsparcia jest liczona jako suma: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  <a:spcAft>
                <a:spcPts val="601"/>
              </a:spcAft>
            </a:pP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	</a:t>
            </a: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-</a:t>
            </a: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tygodniowej liczby godzin</a:t>
            </a: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 wsparcia realizowanego indywidualnie;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  <a:spcAft>
                <a:spcPts val="601"/>
              </a:spcAft>
            </a:pP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	</a:t>
            </a: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-</a:t>
            </a: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tygodniowej liczby godzin</a:t>
            </a: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 wsparcia realizowanego </a:t>
            </a: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	</a:t>
            </a: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   w grupie (z tym, że liczbę godzin grupowych dzielimy przez dwa);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50000"/>
              </a:lnSpc>
              <a:spcAft>
                <a:spcPts val="601"/>
              </a:spcAft>
            </a:pP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	</a:t>
            </a: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-</a:t>
            </a: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tygodniowej liczby godzin</a:t>
            </a: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 wsparcia nauczycieli: nauczycieli posiadających kwalifikacje z zakresu pedagogiki specjalnej, nauczycieli specjalistów, pomocy nauczyciela.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ct val="15000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ts val="5315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311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4564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2" name="Freeform 4"/>
          <p:cNvSpPr/>
          <p:nvPr/>
        </p:nvSpPr>
        <p:spPr>
          <a:xfrm>
            <a:off x="583200" y="144000"/>
            <a:ext cx="1769760" cy="1769760"/>
          </a:xfrm>
          <a:custGeom>
            <a:avLst/>
            <a:gdLst>
              <a:gd name="textAreaLeft" fmla="*/ 0 w 1769760"/>
              <a:gd name="textAreaRight" fmla="*/ 1772280 w 1769760"/>
              <a:gd name="textAreaTop" fmla="*/ 0 h 1769760"/>
              <a:gd name="textAreaBottom" fmla="*/ 1772280 h 1769760"/>
            </a:gdLst>
            <a:ahLst/>
            <a:rect l="textAreaLeft" t="textAreaTop" r="textAreaRight" b="textAreaBottom"/>
            <a:pathLst>
              <a:path w="1772128" h="1772128">
                <a:moveTo>
                  <a:pt x="0" y="0"/>
                </a:moveTo>
                <a:lnTo>
                  <a:pt x="1772129" y="0"/>
                </a:lnTo>
                <a:lnTo>
                  <a:pt x="1772129" y="1772129"/>
                </a:lnTo>
                <a:lnTo>
                  <a:pt x="0" y="1772129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TextBox 8"/>
          <p:cNvSpPr/>
          <p:nvPr/>
        </p:nvSpPr>
        <p:spPr>
          <a:xfrm>
            <a:off x="722880" y="144000"/>
            <a:ext cx="16728480" cy="1167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r" defTabSz="914400">
              <a:lnSpc>
                <a:spcPts val="5896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Ponadto różnice między dotychczasowym a projektowanym stanem prawnym dotyczą: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16000" indent="-216000" defTabSz="914400">
              <a:lnSpc>
                <a:spcPct val="115000"/>
              </a:lnSpc>
              <a:spcAft>
                <a:spcPts val="601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w</a:t>
            </a: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ydłużono o 1 dzień czas na wprowadzanie danych do systemu informatycznego</a:t>
            </a: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 wspomagającego udzielanie dotacji dla placówek oświatowych.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15000"/>
              </a:lnSpc>
              <a:spcAft>
                <a:spcPts val="601"/>
              </a:spcAft>
            </a:pP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 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16000" indent="-216000" defTabSz="914400">
              <a:lnSpc>
                <a:spcPct val="115000"/>
              </a:lnSpc>
              <a:spcAft>
                <a:spcPts val="601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doprecyzowano zapis</a:t>
            </a: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 dotyczący dnia, na który wykazywana jest faktyczna liczba uczniów </a:t>
            </a: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na pierwszy dzień roboczy danego miesiąca. 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ct val="115000"/>
              </a:lnSpc>
              <a:spcAft>
                <a:spcPts val="601"/>
              </a:spcAft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16000" indent="-216000" defTabSz="914400">
              <a:lnSpc>
                <a:spcPct val="115000"/>
              </a:lnSpc>
              <a:spcAft>
                <a:spcPts val="601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W zakresie przeprowadzania </a:t>
            </a: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kontroli</a:t>
            </a: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 zmiana dotyczy </a:t>
            </a:r>
            <a:r>
              <a:rPr b="1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sporządzania fotokopii</a:t>
            </a:r>
            <a:r>
              <a:rPr b="0" lang="pl-PL" sz="3000" spc="643" strike="noStrike" u="none">
                <a:solidFill>
                  <a:srgbClr val="000000"/>
                </a:solidFill>
                <a:uFillTx/>
                <a:latin typeface="Gotham"/>
                <a:ea typeface="Gotham"/>
              </a:rPr>
              <a:t>, a nie kopii dokumentów.</a:t>
            </a: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ct val="115000"/>
              </a:lnSpc>
            </a:pPr>
            <a:endParaRPr b="0" lang="pl-PL" sz="3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ts val="6514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just" defTabSz="914400">
              <a:lnSpc>
                <a:spcPts val="5315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311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914400">
              <a:lnSpc>
                <a:spcPts val="4564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4" name="Freeform 9"/>
          <p:cNvSpPr/>
          <p:nvPr/>
        </p:nvSpPr>
        <p:spPr>
          <a:xfrm>
            <a:off x="388800" y="144000"/>
            <a:ext cx="1769760" cy="1769760"/>
          </a:xfrm>
          <a:custGeom>
            <a:avLst/>
            <a:gdLst>
              <a:gd name="textAreaLeft" fmla="*/ 0 w 1769760"/>
              <a:gd name="textAreaRight" fmla="*/ 1772280 w 1769760"/>
              <a:gd name="textAreaTop" fmla="*/ 0 h 1769760"/>
              <a:gd name="textAreaBottom" fmla="*/ 1772280 h 1769760"/>
            </a:gdLst>
            <a:ahLst/>
            <a:rect l="textAreaLeft" t="textAreaTop" r="textAreaRight" b="textAreaBottom"/>
            <a:pathLst>
              <a:path w="1772128" h="1772128">
                <a:moveTo>
                  <a:pt x="0" y="0"/>
                </a:moveTo>
                <a:lnTo>
                  <a:pt x="1772129" y="0"/>
                </a:lnTo>
                <a:lnTo>
                  <a:pt x="1772129" y="1772129"/>
                </a:lnTo>
                <a:lnTo>
                  <a:pt x="0" y="1772129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pl-PL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Application>LibreOffice/24.8.5.2$Windows_X86_64 LibreOffice_project/fddf2685c70b461e7832239a0162a77216259f22</Application>
  <AppVersion>15.0000</AppVersion>
  <Words>600</Words>
  <Paragraphs>84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Iwona Tanewska</dc:creator>
  <dc:description/>
  <dc:identifier>DAGVmKFATRg</dc:identifier>
  <dc:language>pl-PL</dc:language>
  <cp:lastModifiedBy/>
  <dcterms:modified xsi:type="dcterms:W3CDTF">2025-03-25T11:22:32Z</dcterms:modified>
  <cp:revision>15</cp:revision>
  <dc:subject/>
  <dc:title>Dyrektorzy - 24.01.2025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Niestandardowy</vt:lpwstr>
  </property>
  <property fmtid="{D5CDD505-2E9C-101B-9397-08002B2CF9AE}" pid="3" name="Slides">
    <vt:i4>11</vt:i4>
  </property>
</Properties>
</file>