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6" r:id="rId9"/>
    <p:sldId id="267" r:id="rId10"/>
    <p:sldId id="269" r:id="rId11"/>
    <p:sldId id="270" r:id="rId12"/>
    <p:sldId id="271" r:id="rId13"/>
    <p:sldId id="268" r:id="rId14"/>
    <p:sldId id="273" r:id="rId15"/>
    <p:sldId id="274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6E9DDC-D3EB-4596-A887-29D8A330B685}" v="14" dt="2025-05-24T19:36:18.2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20" d="100"/>
          <a:sy n="120" d="100"/>
        </p:scale>
        <p:origin x="-72" y="-11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ian Chmielewski" userId="09216bddd9d4edf4" providerId="LiveId" clId="{2E6E9DDC-D3EB-4596-A887-29D8A330B685}"/>
    <pc:docChg chg="undo custSel addSld delSld modSld sldOrd modMainMaster">
      <pc:chgData name="Damian Chmielewski" userId="09216bddd9d4edf4" providerId="LiveId" clId="{2E6E9DDC-D3EB-4596-A887-29D8A330B685}" dt="2025-05-26T16:59:49.149" v="610" actId="2696"/>
      <pc:docMkLst>
        <pc:docMk/>
      </pc:docMkLst>
      <pc:sldChg chg="modSp mod">
        <pc:chgData name="Damian Chmielewski" userId="09216bddd9d4edf4" providerId="LiveId" clId="{2E6E9DDC-D3EB-4596-A887-29D8A330B685}" dt="2025-05-21T21:05:18.942" v="484" actId="255"/>
        <pc:sldMkLst>
          <pc:docMk/>
          <pc:sldMk cId="627392482" sldId="258"/>
        </pc:sldMkLst>
        <pc:spChg chg="mod">
          <ac:chgData name="Damian Chmielewski" userId="09216bddd9d4edf4" providerId="LiveId" clId="{2E6E9DDC-D3EB-4596-A887-29D8A330B685}" dt="2025-05-21T21:05:18.942" v="484" actId="255"/>
          <ac:spMkLst>
            <pc:docMk/>
            <pc:sldMk cId="627392482" sldId="258"/>
            <ac:spMk id="11" creationId="{8D28905A-D40F-96D1-7447-C5787E579B41}"/>
          </ac:spMkLst>
        </pc:spChg>
      </pc:sldChg>
      <pc:sldChg chg="modSp mod">
        <pc:chgData name="Damian Chmielewski" userId="09216bddd9d4edf4" providerId="LiveId" clId="{2E6E9DDC-D3EB-4596-A887-29D8A330B685}" dt="2025-05-21T21:05:02.312" v="481" actId="20577"/>
        <pc:sldMkLst>
          <pc:docMk/>
          <pc:sldMk cId="1959879063" sldId="259"/>
        </pc:sldMkLst>
        <pc:spChg chg="mod">
          <ac:chgData name="Damian Chmielewski" userId="09216bddd9d4edf4" providerId="LiveId" clId="{2E6E9DDC-D3EB-4596-A887-29D8A330B685}" dt="2025-05-21T21:04:56.253" v="478" actId="255"/>
          <ac:spMkLst>
            <pc:docMk/>
            <pc:sldMk cId="1959879063" sldId="259"/>
            <ac:spMk id="10" creationId="{E7DD2980-63F5-D39C-16F9-21D60D8947C5}"/>
          </ac:spMkLst>
        </pc:spChg>
        <pc:spChg chg="mod">
          <ac:chgData name="Damian Chmielewski" userId="09216bddd9d4edf4" providerId="LiveId" clId="{2E6E9DDC-D3EB-4596-A887-29D8A330B685}" dt="2025-05-21T21:05:02.312" v="481" actId="20577"/>
          <ac:spMkLst>
            <pc:docMk/>
            <pc:sldMk cId="1959879063" sldId="259"/>
            <ac:spMk id="11" creationId="{C2F66353-6655-9C25-5375-D4DCA4B3B3F3}"/>
          </ac:spMkLst>
        </pc:spChg>
      </pc:sldChg>
      <pc:sldChg chg="del">
        <pc:chgData name="Damian Chmielewski" userId="09216bddd9d4edf4" providerId="LiveId" clId="{2E6E9DDC-D3EB-4596-A887-29D8A330B685}" dt="2025-05-26T16:59:49.149" v="610" actId="2696"/>
        <pc:sldMkLst>
          <pc:docMk/>
          <pc:sldMk cId="3650115524" sldId="261"/>
        </pc:sldMkLst>
      </pc:sldChg>
      <pc:sldChg chg="del">
        <pc:chgData name="Damian Chmielewski" userId="09216bddd9d4edf4" providerId="LiveId" clId="{2E6E9DDC-D3EB-4596-A887-29D8A330B685}" dt="2025-05-19T20:32:39.156" v="446" actId="2696"/>
        <pc:sldMkLst>
          <pc:docMk/>
          <pc:sldMk cId="2166709413" sldId="263"/>
        </pc:sldMkLst>
      </pc:sldChg>
      <pc:sldChg chg="del">
        <pc:chgData name="Damian Chmielewski" userId="09216bddd9d4edf4" providerId="LiveId" clId="{2E6E9DDC-D3EB-4596-A887-29D8A330B685}" dt="2025-05-19T20:32:44.350" v="447" actId="2696"/>
        <pc:sldMkLst>
          <pc:docMk/>
          <pc:sldMk cId="526245396" sldId="264"/>
        </pc:sldMkLst>
      </pc:sldChg>
      <pc:sldChg chg="setBg">
        <pc:chgData name="Damian Chmielewski" userId="09216bddd9d4edf4" providerId="LiveId" clId="{2E6E9DDC-D3EB-4596-A887-29D8A330B685}" dt="2025-05-19T20:12:24.865" v="174"/>
        <pc:sldMkLst>
          <pc:docMk/>
          <pc:sldMk cId="2682087665" sldId="266"/>
        </pc:sldMkLst>
      </pc:sldChg>
      <pc:sldChg chg="addSp delSp modSp add mod">
        <pc:chgData name="Damian Chmielewski" userId="09216bddd9d4edf4" providerId="LiveId" clId="{2E6E9DDC-D3EB-4596-A887-29D8A330B685}" dt="2025-05-24T19:36:27.647" v="598" actId="1076"/>
        <pc:sldMkLst>
          <pc:docMk/>
          <pc:sldMk cId="818983589" sldId="268"/>
        </pc:sldMkLst>
        <pc:spChg chg="mod">
          <ac:chgData name="Damian Chmielewski" userId="09216bddd9d4edf4" providerId="LiveId" clId="{2E6E9DDC-D3EB-4596-A887-29D8A330B685}" dt="2025-05-19T20:25:04.125" v="281" actId="1076"/>
          <ac:spMkLst>
            <pc:docMk/>
            <pc:sldMk cId="818983589" sldId="268"/>
            <ac:spMk id="2" creationId="{3DA8C64A-198C-97CE-D1F7-85A0BA7C5ADB}"/>
          </ac:spMkLst>
        </pc:spChg>
        <pc:picChg chg="add mod">
          <ac:chgData name="Damian Chmielewski" userId="09216bddd9d4edf4" providerId="LiveId" clId="{2E6E9DDC-D3EB-4596-A887-29D8A330B685}" dt="2025-05-24T19:36:27.647" v="598" actId="1076"/>
          <ac:picMkLst>
            <pc:docMk/>
            <pc:sldMk cId="818983589" sldId="268"/>
            <ac:picMk id="3" creationId="{9F0DF899-30A9-A89B-70E9-2D6F7F8BC507}"/>
          </ac:picMkLst>
        </pc:picChg>
        <pc:picChg chg="add del mod ord">
          <ac:chgData name="Damian Chmielewski" userId="09216bddd9d4edf4" providerId="LiveId" clId="{2E6E9DDC-D3EB-4596-A887-29D8A330B685}" dt="2025-05-19T20:25:38.734" v="292" actId="166"/>
          <ac:picMkLst>
            <pc:docMk/>
            <pc:sldMk cId="818983589" sldId="268"/>
            <ac:picMk id="6" creationId="{C60148F3-68EE-43DD-C8F9-196C4CE6EAE9}"/>
          </ac:picMkLst>
        </pc:picChg>
        <pc:picChg chg="add del mod">
          <ac:chgData name="Damian Chmielewski" userId="09216bddd9d4edf4" providerId="LiveId" clId="{2E6E9DDC-D3EB-4596-A887-29D8A330B685}" dt="2025-05-19T20:25:32.828" v="291" actId="1076"/>
          <ac:picMkLst>
            <pc:docMk/>
            <pc:sldMk cId="818983589" sldId="268"/>
            <ac:picMk id="9" creationId="{632FA68E-BDAD-AA6E-40CA-8C734814E92B}"/>
          </ac:picMkLst>
        </pc:picChg>
        <pc:picChg chg="add del mod">
          <ac:chgData name="Damian Chmielewski" userId="09216bddd9d4edf4" providerId="LiveId" clId="{2E6E9DDC-D3EB-4596-A887-29D8A330B685}" dt="2025-05-19T20:25:14.487" v="286" actId="14100"/>
          <ac:picMkLst>
            <pc:docMk/>
            <pc:sldMk cId="818983589" sldId="268"/>
            <ac:picMk id="11" creationId="{DA978F2C-F49C-F294-7463-28D53D0DB6FB}"/>
          </ac:picMkLst>
        </pc:picChg>
        <pc:picChg chg="add del mod">
          <ac:chgData name="Damian Chmielewski" userId="09216bddd9d4edf4" providerId="LiveId" clId="{2E6E9DDC-D3EB-4596-A887-29D8A330B685}" dt="2025-05-19T20:25:06.063" v="282" actId="1076"/>
          <ac:picMkLst>
            <pc:docMk/>
            <pc:sldMk cId="818983589" sldId="268"/>
            <ac:picMk id="19" creationId="{53D183AD-1A9E-6D65-1B98-7357E7FFD2DE}"/>
          </ac:picMkLst>
        </pc:picChg>
      </pc:sldChg>
      <pc:sldChg chg="addSp delSp modSp add mod">
        <pc:chgData name="Damian Chmielewski" userId="09216bddd9d4edf4" providerId="LiveId" clId="{2E6E9DDC-D3EB-4596-A887-29D8A330B685}" dt="2025-05-19T20:19:38.024" v="250" actId="1076"/>
        <pc:sldMkLst>
          <pc:docMk/>
          <pc:sldMk cId="218152868" sldId="269"/>
        </pc:sldMkLst>
        <pc:spChg chg="mod">
          <ac:chgData name="Damian Chmielewski" userId="09216bddd9d4edf4" providerId="LiveId" clId="{2E6E9DDC-D3EB-4596-A887-29D8A330B685}" dt="2025-05-19T20:11:51.352" v="168" actId="20577"/>
          <ac:spMkLst>
            <pc:docMk/>
            <pc:sldMk cId="218152868" sldId="269"/>
            <ac:spMk id="2" creationId="{F8D16AA5-B45F-B317-E989-825E3E251BD6}"/>
          </ac:spMkLst>
        </pc:spChg>
        <pc:picChg chg="add mod">
          <ac:chgData name="Damian Chmielewski" userId="09216bddd9d4edf4" providerId="LiveId" clId="{2E6E9DDC-D3EB-4596-A887-29D8A330B685}" dt="2025-05-19T20:19:38.024" v="250" actId="1076"/>
          <ac:picMkLst>
            <pc:docMk/>
            <pc:sldMk cId="218152868" sldId="269"/>
            <ac:picMk id="6" creationId="{0DCBFCBD-F352-6F0D-83C8-79A7EDDF6DB3}"/>
          </ac:picMkLst>
        </pc:picChg>
      </pc:sldChg>
      <pc:sldChg chg="addSp delSp modSp add mod">
        <pc:chgData name="Damian Chmielewski" userId="09216bddd9d4edf4" providerId="LiveId" clId="{2E6E9DDC-D3EB-4596-A887-29D8A330B685}" dt="2025-05-19T20:16:51.749" v="245" actId="1076"/>
        <pc:sldMkLst>
          <pc:docMk/>
          <pc:sldMk cId="2798193401" sldId="270"/>
        </pc:sldMkLst>
        <pc:spChg chg="mod">
          <ac:chgData name="Damian Chmielewski" userId="09216bddd9d4edf4" providerId="LiveId" clId="{2E6E9DDC-D3EB-4596-A887-29D8A330B685}" dt="2025-05-19T20:15:46.955" v="240" actId="20577"/>
          <ac:spMkLst>
            <pc:docMk/>
            <pc:sldMk cId="2798193401" sldId="270"/>
            <ac:spMk id="2" creationId="{FE9DA0A4-661C-6019-C1E0-C045D6EAA3DD}"/>
          </ac:spMkLst>
        </pc:spChg>
        <pc:picChg chg="add mod">
          <ac:chgData name="Damian Chmielewski" userId="09216bddd9d4edf4" providerId="LiveId" clId="{2E6E9DDC-D3EB-4596-A887-29D8A330B685}" dt="2025-05-19T20:16:51.749" v="245" actId="1076"/>
          <ac:picMkLst>
            <pc:docMk/>
            <pc:sldMk cId="2798193401" sldId="270"/>
            <ac:picMk id="5" creationId="{EE632353-6BD3-FD66-6551-CBCF46634341}"/>
          </ac:picMkLst>
        </pc:picChg>
      </pc:sldChg>
      <pc:sldChg chg="new del">
        <pc:chgData name="Damian Chmielewski" userId="09216bddd9d4edf4" providerId="LiveId" clId="{2E6E9DDC-D3EB-4596-A887-29D8A330B685}" dt="2025-05-19T20:25:58.067" v="294" actId="2696"/>
        <pc:sldMkLst>
          <pc:docMk/>
          <pc:sldMk cId="667628236" sldId="271"/>
        </pc:sldMkLst>
      </pc:sldChg>
      <pc:sldChg chg="addSp delSp modSp add mod">
        <pc:chgData name="Damian Chmielewski" userId="09216bddd9d4edf4" providerId="LiveId" clId="{2E6E9DDC-D3EB-4596-A887-29D8A330B685}" dt="2025-05-19T20:32:00.678" v="445" actId="1076"/>
        <pc:sldMkLst>
          <pc:docMk/>
          <pc:sldMk cId="1623219818" sldId="271"/>
        </pc:sldMkLst>
        <pc:spChg chg="mod">
          <ac:chgData name="Damian Chmielewski" userId="09216bddd9d4edf4" providerId="LiveId" clId="{2E6E9DDC-D3EB-4596-A887-29D8A330B685}" dt="2025-05-19T20:27:39.265" v="442" actId="20577"/>
          <ac:spMkLst>
            <pc:docMk/>
            <pc:sldMk cId="1623219818" sldId="271"/>
            <ac:spMk id="2" creationId="{42ACD339-2DA2-BE0E-2CBB-96389D8DE3C0}"/>
          </ac:spMkLst>
        </pc:spChg>
        <pc:spChg chg="add mod">
          <ac:chgData name="Damian Chmielewski" userId="09216bddd9d4edf4" providerId="LiveId" clId="{2E6E9DDC-D3EB-4596-A887-29D8A330B685}" dt="2025-05-19T20:26:58.003" v="395" actId="14100"/>
          <ac:spMkLst>
            <pc:docMk/>
            <pc:sldMk cId="1623219818" sldId="271"/>
            <ac:spMk id="4" creationId="{9CEFD30F-D66A-DF1B-13FA-58AFCDA388F7}"/>
          </ac:spMkLst>
        </pc:spChg>
        <pc:picChg chg="add mod">
          <ac:chgData name="Damian Chmielewski" userId="09216bddd9d4edf4" providerId="LiveId" clId="{2E6E9DDC-D3EB-4596-A887-29D8A330B685}" dt="2025-05-19T20:32:00.678" v="445" actId="1076"/>
          <ac:picMkLst>
            <pc:docMk/>
            <pc:sldMk cId="1623219818" sldId="271"/>
            <ac:picMk id="7" creationId="{2C80F197-5840-59E5-7DBC-755484B950D8}"/>
          </ac:picMkLst>
        </pc:picChg>
      </pc:sldChg>
      <pc:sldChg chg="modSp add mod ord">
        <pc:chgData name="Damian Chmielewski" userId="09216bddd9d4edf4" providerId="LiveId" clId="{2E6E9DDC-D3EB-4596-A887-29D8A330B685}" dt="2025-05-19T20:52:09.417" v="469" actId="20577"/>
        <pc:sldMkLst>
          <pc:docMk/>
          <pc:sldMk cId="4067273836" sldId="272"/>
        </pc:sldMkLst>
        <pc:spChg chg="mod">
          <ac:chgData name="Damian Chmielewski" userId="09216bddd9d4edf4" providerId="LiveId" clId="{2E6E9DDC-D3EB-4596-A887-29D8A330B685}" dt="2025-05-19T20:52:09.417" v="469" actId="20577"/>
          <ac:spMkLst>
            <pc:docMk/>
            <pc:sldMk cId="4067273836" sldId="272"/>
            <ac:spMk id="2" creationId="{1F4CC3CA-895B-0248-4B25-37C070061F4F}"/>
          </ac:spMkLst>
        </pc:spChg>
      </pc:sldChg>
      <pc:sldChg chg="addSp delSp modSp add mod">
        <pc:chgData name="Damian Chmielewski" userId="09216bddd9d4edf4" providerId="LiveId" clId="{2E6E9DDC-D3EB-4596-A887-29D8A330B685}" dt="2025-05-24T19:37:22.149" v="609" actId="1076"/>
        <pc:sldMkLst>
          <pc:docMk/>
          <pc:sldMk cId="258450331" sldId="273"/>
        </pc:sldMkLst>
        <pc:picChg chg="add mod">
          <ac:chgData name="Damian Chmielewski" userId="09216bddd9d4edf4" providerId="LiveId" clId="{2E6E9DDC-D3EB-4596-A887-29D8A330B685}" dt="2025-05-24T19:37:14.832" v="608" actId="1076"/>
          <ac:picMkLst>
            <pc:docMk/>
            <pc:sldMk cId="258450331" sldId="273"/>
            <ac:picMk id="7" creationId="{29283B0B-56A0-4FE0-FDDA-C7458DE479F7}"/>
          </ac:picMkLst>
        </pc:picChg>
        <pc:picChg chg="add mod">
          <ac:chgData name="Damian Chmielewski" userId="09216bddd9d4edf4" providerId="LiveId" clId="{2E6E9DDC-D3EB-4596-A887-29D8A330B685}" dt="2025-05-24T19:37:07.974" v="607" actId="1076"/>
          <ac:picMkLst>
            <pc:docMk/>
            <pc:sldMk cId="258450331" sldId="273"/>
            <ac:picMk id="12" creationId="{A015B38C-563F-8B41-4058-C925B68E1AF9}"/>
          </ac:picMkLst>
        </pc:picChg>
        <pc:picChg chg="add mod">
          <ac:chgData name="Damian Chmielewski" userId="09216bddd9d4edf4" providerId="LiveId" clId="{2E6E9DDC-D3EB-4596-A887-29D8A330B685}" dt="2025-05-24T19:36:56.591" v="606" actId="14100"/>
          <ac:picMkLst>
            <pc:docMk/>
            <pc:sldMk cId="258450331" sldId="273"/>
            <ac:picMk id="17" creationId="{FD52AD42-C66F-C418-46E5-A4E9E1EC25F9}"/>
          </ac:picMkLst>
        </pc:picChg>
        <pc:picChg chg="add mod">
          <ac:chgData name="Damian Chmielewski" userId="09216bddd9d4edf4" providerId="LiveId" clId="{2E6E9DDC-D3EB-4596-A887-29D8A330B685}" dt="2025-05-24T19:37:22.149" v="609" actId="1076"/>
          <ac:picMkLst>
            <pc:docMk/>
            <pc:sldMk cId="258450331" sldId="273"/>
            <ac:picMk id="18" creationId="{CBBAAE3F-630C-95A2-5B0B-E19283BD68C6}"/>
          </ac:picMkLst>
        </pc:picChg>
      </pc:sldChg>
      <pc:sldChg chg="addSp delSp modSp add mod">
        <pc:chgData name="Damian Chmielewski" userId="09216bddd9d4edf4" providerId="LiveId" clId="{2E6E9DDC-D3EB-4596-A887-29D8A330B685}" dt="2025-05-24T19:13:01.308" v="564" actId="1076"/>
        <pc:sldMkLst>
          <pc:docMk/>
          <pc:sldMk cId="2318902753" sldId="274"/>
        </pc:sldMkLst>
        <pc:spChg chg="mod">
          <ac:chgData name="Damian Chmielewski" userId="09216bddd9d4edf4" providerId="LiveId" clId="{2E6E9DDC-D3EB-4596-A887-29D8A330B685}" dt="2025-05-24T19:11:15.453" v="558" actId="20577"/>
          <ac:spMkLst>
            <pc:docMk/>
            <pc:sldMk cId="2318902753" sldId="274"/>
            <ac:spMk id="2" creationId="{81D3104A-C383-6A9C-79B2-F7B62F5857E4}"/>
          </ac:spMkLst>
        </pc:spChg>
        <pc:picChg chg="add mod">
          <ac:chgData name="Damian Chmielewski" userId="09216bddd9d4edf4" providerId="LiveId" clId="{2E6E9DDC-D3EB-4596-A887-29D8A330B685}" dt="2025-05-24T19:13:01.308" v="564" actId="1076"/>
          <ac:picMkLst>
            <pc:docMk/>
            <pc:sldMk cId="2318902753" sldId="274"/>
            <ac:picMk id="5" creationId="{064B7E7F-CC97-C5A8-B84F-68402D854BA5}"/>
          </ac:picMkLst>
        </pc:picChg>
      </pc:sldChg>
      <pc:sldMasterChg chg="setBg modSldLayout">
        <pc:chgData name="Damian Chmielewski" userId="09216bddd9d4edf4" providerId="LiveId" clId="{2E6E9DDC-D3EB-4596-A887-29D8A330B685}" dt="2025-05-19T20:12:24.865" v="174"/>
        <pc:sldMasterMkLst>
          <pc:docMk/>
          <pc:sldMasterMk cId="0" sldId="2147483648"/>
        </pc:sldMasterMkLst>
        <pc:sldLayoutChg chg="setBg">
          <pc:chgData name="Damian Chmielewski" userId="09216bddd9d4edf4" providerId="LiveId" clId="{2E6E9DDC-D3EB-4596-A887-29D8A330B685}" dt="2025-05-19T20:12:24.865" v="174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Damian Chmielewski" userId="09216bddd9d4edf4" providerId="LiveId" clId="{2E6E9DDC-D3EB-4596-A887-29D8A330B685}" dt="2025-05-19T20:12:24.865" v="174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Damian Chmielewski" userId="09216bddd9d4edf4" providerId="LiveId" clId="{2E6E9DDC-D3EB-4596-A887-29D8A330B685}" dt="2025-05-19T20:12:24.865" v="174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Damian Chmielewski" userId="09216bddd9d4edf4" providerId="LiveId" clId="{2E6E9DDC-D3EB-4596-A887-29D8A330B685}" dt="2025-05-19T20:12:24.865" v="174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Damian Chmielewski" userId="09216bddd9d4edf4" providerId="LiveId" clId="{2E6E9DDC-D3EB-4596-A887-29D8A330B685}" dt="2025-05-19T20:12:24.865" v="174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Damian Chmielewski" userId="09216bddd9d4edf4" providerId="LiveId" clId="{2E6E9DDC-D3EB-4596-A887-29D8A330B685}" dt="2025-05-19T20:12:24.865" v="174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Damian Chmielewski" userId="09216bddd9d4edf4" providerId="LiveId" clId="{2E6E9DDC-D3EB-4596-A887-29D8A330B685}" dt="2025-05-19T20:12:24.865" v="174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Damian Chmielewski" userId="09216bddd9d4edf4" providerId="LiveId" clId="{2E6E9DDC-D3EB-4596-A887-29D8A330B685}" dt="2025-05-19T20:12:24.865" v="174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Damian Chmielewski" userId="09216bddd9d4edf4" providerId="LiveId" clId="{2E6E9DDC-D3EB-4596-A887-29D8A330B685}" dt="2025-05-19T20:12:24.865" v="174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Damian Chmielewski" userId="09216bddd9d4edf4" providerId="LiveId" clId="{2E6E9DDC-D3EB-4596-A887-29D8A330B685}" dt="2025-05-19T20:12:24.865" v="174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Damian Chmielewski" userId="09216bddd9d4edf4" providerId="LiveId" clId="{2E6E9DDC-D3EB-4596-A887-29D8A330B685}" dt="2025-05-19T20:12:24.865" v="174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F4C15E-D91D-B4DB-0E1A-5F74E5A2EF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5500"/>
              <a:t>Sprawozdanie z pracy</a:t>
            </a:r>
            <a:br>
              <a:rPr lang="pl-PL" sz="5500"/>
            </a:br>
            <a:r>
              <a:rPr lang="pl-PL" sz="5500"/>
              <a:t>rady dzielnicy pogórze</a:t>
            </a:r>
            <a:endParaRPr lang="pl-PL" sz="55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F8BD924-90F6-D266-79A5-068D80D9DC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/>
              <a:t>Gdynia, 28 maja 2025 roku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126F2A9-CFEB-1A29-B66F-DC360B61E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271" y="584390"/>
            <a:ext cx="4814318" cy="154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34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D6AD7-5198-2700-BC10-797B38277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D16AA5-B45F-B317-E989-825E3E251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/>
              <a:t>14 STYCZNIA 2025 ROKU:</a:t>
            </a:r>
            <a:br>
              <a:rPr lang="pl-PL" dirty="0"/>
            </a:br>
            <a:r>
              <a:rPr lang="pl-PL" sz="3500" dirty="0"/>
              <a:t>V SESJA RADY DZIELNICY POGÓRZE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B990376-25AE-42B3-1841-CE2F5C96C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971" y="5817765"/>
            <a:ext cx="2672160" cy="859881"/>
          </a:xfrm>
          <a:prstGeom prst="rect">
            <a:avLst/>
          </a:prstGeom>
        </p:spPr>
      </p:pic>
      <p:pic>
        <p:nvPicPr>
          <p:cNvPr id="6" name="Symbol zastępczy zawartości 5" descr="Obraz zawierający ubrania, osoba, w pomieszczeniu, ścia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DCBFCBD-F352-6F0D-83C8-79A7EDDF6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8028" y="1894114"/>
            <a:ext cx="5704115" cy="4278086"/>
          </a:xfrm>
        </p:spPr>
      </p:pic>
    </p:spTree>
    <p:extLst>
      <p:ext uri="{BB962C8B-B14F-4D97-AF65-F5344CB8AC3E}">
        <p14:creationId xmlns:p14="http://schemas.microsoft.com/office/powerpoint/2010/main" val="218152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69615-B23F-F7CE-7FA0-DEEAA39BD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9DA0A4-661C-6019-C1E0-C045D6EAA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/>
              <a:t>12 KWIETNIA 2025 ROKU:</a:t>
            </a:r>
            <a:br>
              <a:rPr lang="pl-PL" dirty="0"/>
            </a:br>
            <a:r>
              <a:rPr lang="pl-PL" sz="3500" dirty="0"/>
              <a:t>AKCJA SPRZĄTANIA POGÓRZA W RAMACH DNIA ZIEMI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53E98C2-7BC1-5449-00A8-1A59B520C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971" y="5817765"/>
            <a:ext cx="2672160" cy="859881"/>
          </a:xfrm>
          <a:prstGeom prst="rect">
            <a:avLst/>
          </a:prstGeom>
        </p:spPr>
      </p:pic>
      <p:pic>
        <p:nvPicPr>
          <p:cNvPr id="5" name="Symbol zastępczy zawartości 4" descr="Obraz zawierający ubrania, na wolnym powietrzu, osoba, obuw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E632353-6BD3-FD66-6551-CBCF46634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83857" y="1910442"/>
            <a:ext cx="5958114" cy="4468586"/>
          </a:xfrm>
        </p:spPr>
      </p:pic>
    </p:spTree>
    <p:extLst>
      <p:ext uri="{BB962C8B-B14F-4D97-AF65-F5344CB8AC3E}">
        <p14:creationId xmlns:p14="http://schemas.microsoft.com/office/powerpoint/2010/main" val="2798193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6A2DE-8538-C161-6308-66A7EADD0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ACD339-2DA2-BE0E-2CBB-96389D8D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/>
              <a:t>PROCES KONSULTACYJNY ZAMIERZEŃ INWESTYCYJNO – REMONTOWYCH</a:t>
            </a:r>
            <a:br>
              <a:rPr lang="pl-PL" b="1" dirty="0"/>
            </a:br>
            <a:r>
              <a:rPr lang="pl-PL" b="1" dirty="0"/>
              <a:t>NA LATA 2026 - 2029</a:t>
            </a:r>
            <a:endParaRPr lang="pl-PL" sz="35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98FE479-D36E-E009-6E91-8E83D3BE6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971" y="5817765"/>
            <a:ext cx="2672160" cy="859881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CEFD30F-D66A-DF1B-13FA-58AFCDA38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873828"/>
            <a:ext cx="9601200" cy="2993571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C80F197-5840-59E5-7DBC-755484B95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957" y="2278115"/>
            <a:ext cx="4288645" cy="457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19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879DF-E5AB-57A8-9F7B-A241DF933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A8C64A-198C-97CE-D1F7-85A0BA7C5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896" y="195911"/>
            <a:ext cx="9601201" cy="1485900"/>
          </a:xfrm>
        </p:spPr>
        <p:txBody>
          <a:bodyPr>
            <a:normAutofit/>
          </a:bodyPr>
          <a:lstStyle/>
          <a:p>
            <a:pPr algn="ctr"/>
            <a:r>
              <a:rPr lang="pl-PL" sz="3400" b="1" dirty="0"/>
              <a:t>UDZIAŁ W LICZNYCH WYDARZENIACH MIEJSKICH</a:t>
            </a:r>
            <a:endParaRPr lang="pl-PL" sz="34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77AA182-260C-2A42-106E-D0F3FE7E3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971" y="5817765"/>
            <a:ext cx="2672160" cy="859881"/>
          </a:xfrm>
          <a:prstGeom prst="rect">
            <a:avLst/>
          </a:prstGeom>
        </p:spPr>
      </p:pic>
      <p:pic>
        <p:nvPicPr>
          <p:cNvPr id="9" name="Obraz 8" descr="Obraz zawierający ubrania, meble, stół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32FA68E-BDAD-AA6E-40CA-8C734814E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451" y="2668833"/>
            <a:ext cx="5245097" cy="3495878"/>
          </a:xfrm>
          <a:prstGeom prst="rect">
            <a:avLst/>
          </a:prstGeom>
        </p:spPr>
      </p:pic>
      <p:pic>
        <p:nvPicPr>
          <p:cNvPr id="11" name="Obraz 10" descr="Obraz zawierający ubrania, Ludzka twarz, osoba, kobiet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A978F2C-F49C-F294-7463-28D53D0DB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82" y="789275"/>
            <a:ext cx="4634675" cy="2085680"/>
          </a:xfrm>
          <a:prstGeom prst="rect">
            <a:avLst/>
          </a:prstGeom>
        </p:spPr>
      </p:pic>
      <p:pic>
        <p:nvPicPr>
          <p:cNvPr id="19" name="Obraz 18" descr="Obraz zawierający ubrania, osoba, uśmiech, garnitu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3D183AD-1A9E-6D65-1B98-7357E7FFD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119" y="674593"/>
            <a:ext cx="4922791" cy="2341186"/>
          </a:xfrm>
          <a:prstGeom prst="rect">
            <a:avLst/>
          </a:prstGeom>
        </p:spPr>
      </p:pic>
      <p:pic>
        <p:nvPicPr>
          <p:cNvPr id="6" name="Symbol zastępczy zawartości 5" descr="Obraz zawierający ubrania, Ludzka twarz, osoba, człowi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60148F3-68EE-43DD-C8F9-196C4CE6E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87582" y="4086336"/>
            <a:ext cx="3455079" cy="2591310"/>
          </a:xfr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F0DF899-30A9-A89B-70E9-2D6F7F8BC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9341" y="3015779"/>
            <a:ext cx="3730850" cy="280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83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16AEA-F5D1-8FE7-F6E5-B226AA9B7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FCA219-61E2-B30A-185C-9108A350D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896" y="195911"/>
            <a:ext cx="9601201" cy="1485900"/>
          </a:xfrm>
        </p:spPr>
        <p:txBody>
          <a:bodyPr>
            <a:normAutofit/>
          </a:bodyPr>
          <a:lstStyle/>
          <a:p>
            <a:pPr algn="ctr"/>
            <a:r>
              <a:rPr lang="pl-PL" sz="3400" b="1" dirty="0"/>
              <a:t>UDZIAŁ W LICZNYCH WYDARZENIACH MIEJSKICH</a:t>
            </a:r>
            <a:endParaRPr lang="pl-PL" sz="34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83E9532-B3F0-8A31-D610-DFC63DE27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971" y="5817765"/>
            <a:ext cx="2672160" cy="859881"/>
          </a:xfrm>
          <a:prstGeom prst="rect">
            <a:avLst/>
          </a:prstGeom>
        </p:spPr>
      </p:pic>
      <p:pic>
        <p:nvPicPr>
          <p:cNvPr id="7" name="Symbol zastępczy zawartości 6" descr="Obraz zawierający osoba, na wolnym powietrzu, ubrania, człowi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9283B0B-56A0-4FE0-FDDA-C7458DE47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3276" y="3576577"/>
            <a:ext cx="4675235" cy="3116062"/>
          </a:xfrm>
        </p:spPr>
      </p:pic>
      <p:pic>
        <p:nvPicPr>
          <p:cNvPr id="12" name="Obraz 11" descr="Obraz zawierający tekst, telefon, czerwo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015B38C-563F-8B41-4058-C925B68E1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182" y="731669"/>
            <a:ext cx="3793211" cy="2844908"/>
          </a:xfrm>
          <a:prstGeom prst="rect">
            <a:avLst/>
          </a:prstGeom>
        </p:spPr>
      </p:pic>
      <p:pic>
        <p:nvPicPr>
          <p:cNvPr id="17" name="Obraz 16" descr="Obraz zawierający tekst, w pomieszczeniu, ubrania, Zlo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D52AD42-C66F-C418-46E5-A4E9E1EC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106" y="873072"/>
            <a:ext cx="3604673" cy="2703505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CBBAAE3F-630C-95A2-5B0B-E19283BD6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938" y="2358972"/>
            <a:ext cx="4157193" cy="31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0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DE7A2-5588-5F6F-6B6D-AD8627081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D3104A-C383-6A9C-79B2-F7B62F585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896" y="195911"/>
            <a:ext cx="9601201" cy="1485900"/>
          </a:xfrm>
        </p:spPr>
        <p:txBody>
          <a:bodyPr>
            <a:normAutofit/>
          </a:bodyPr>
          <a:lstStyle/>
          <a:p>
            <a:pPr algn="ctr"/>
            <a:r>
              <a:rPr lang="pl-PL" sz="3400" b="1" dirty="0"/>
              <a:t>ZAPRASZAMY NA PIKNIK Z OKAZJI DNIA DZIECKA!</a:t>
            </a:r>
            <a:endParaRPr lang="pl-PL" sz="34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8A5098E-3B33-BFE1-CEE0-94E1F72EC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971" y="5817765"/>
            <a:ext cx="2672160" cy="859881"/>
          </a:xfrm>
          <a:prstGeom prst="rect">
            <a:avLst/>
          </a:prstGeom>
        </p:spPr>
      </p:pic>
      <p:pic>
        <p:nvPicPr>
          <p:cNvPr id="5" name="Symbol zastępczy zawartości 4" descr="Obraz zawierający tekst, zrzut ekranu, plakat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64B7E7F-CC97-C5A8-B84F-68402D854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57937" y="842873"/>
            <a:ext cx="4110559" cy="5813831"/>
          </a:xfrm>
        </p:spPr>
      </p:pic>
    </p:spTree>
    <p:extLst>
      <p:ext uri="{BB962C8B-B14F-4D97-AF65-F5344CB8AC3E}">
        <p14:creationId xmlns:p14="http://schemas.microsoft.com/office/powerpoint/2010/main" val="2318902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E5B47-1103-4CCC-0DEE-07DD084D5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4CC3CA-895B-0248-4B25-37C070061F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5500" dirty="0"/>
              <a:t>DZIĘKUJĘ ZA UWAGĘ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1B583B3-6C17-9DD1-1A70-13091AFC6B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/>
              <a:t>Gdynia, 28 maja 2025 roku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1855DE3-51D6-2EA3-8D1D-2B3C452BE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271" y="584390"/>
            <a:ext cx="4814318" cy="154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73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835AAC-7B7A-F6FC-E456-35C7F4847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SKŁAD RADY DZIELNICY POGÓRZE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01E31E-1941-001E-902B-9C3FDFFBA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52599"/>
            <a:ext cx="9601200" cy="452845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l-PL" dirty="0"/>
              <a:t>Damian Chmielewski – Przewodniczący Zarządu Dzielnicy Pogórze</a:t>
            </a:r>
          </a:p>
          <a:p>
            <a:pPr algn="just"/>
            <a:r>
              <a:rPr lang="pl-PL" dirty="0"/>
              <a:t>Andrzej </a:t>
            </a:r>
            <a:r>
              <a:rPr lang="pl-PL" dirty="0" err="1"/>
              <a:t>Gorbacz</a:t>
            </a:r>
            <a:r>
              <a:rPr lang="pl-PL" dirty="0"/>
              <a:t> – Wiceprzewodniczący Zarządu Dzielnicy Pogórze</a:t>
            </a:r>
          </a:p>
          <a:p>
            <a:pPr algn="just"/>
            <a:r>
              <a:rPr lang="pl-PL" dirty="0"/>
              <a:t>Adam </a:t>
            </a:r>
            <a:r>
              <a:rPr lang="pl-PL" dirty="0" err="1"/>
              <a:t>Labuhn</a:t>
            </a:r>
            <a:r>
              <a:rPr lang="pl-PL" dirty="0"/>
              <a:t> – Wiceprzewodniczący Zarządu Dzielnicy Pogórze</a:t>
            </a:r>
          </a:p>
          <a:p>
            <a:pPr algn="just"/>
            <a:r>
              <a:rPr lang="pl-PL" dirty="0"/>
              <a:t>Michał Miszewski</a:t>
            </a:r>
          </a:p>
          <a:p>
            <a:pPr algn="just"/>
            <a:r>
              <a:rPr lang="pl-PL" dirty="0"/>
              <a:t>Katarzyna Moszczyńska</a:t>
            </a:r>
          </a:p>
          <a:p>
            <a:pPr algn="just"/>
            <a:r>
              <a:rPr lang="pl-PL" dirty="0"/>
              <a:t>Bożena Mróz</a:t>
            </a:r>
          </a:p>
          <a:p>
            <a:pPr algn="just"/>
            <a:r>
              <a:rPr lang="pl-PL" dirty="0"/>
              <a:t>Agnieszka </a:t>
            </a:r>
            <a:r>
              <a:rPr lang="pl-PL" dirty="0" err="1"/>
              <a:t>Pstrągowska</a:t>
            </a:r>
            <a:endParaRPr lang="pl-PL" dirty="0"/>
          </a:p>
          <a:p>
            <a:pPr algn="just"/>
            <a:r>
              <a:rPr lang="pl-PL" dirty="0"/>
              <a:t>Anna Pszczółkowska</a:t>
            </a:r>
          </a:p>
          <a:p>
            <a:pPr algn="just"/>
            <a:r>
              <a:rPr lang="pl-PL" dirty="0"/>
              <a:t>Antoni </a:t>
            </a:r>
            <a:r>
              <a:rPr lang="pl-PL" dirty="0" err="1"/>
              <a:t>Sterniczuk</a:t>
            </a:r>
            <a:endParaRPr lang="pl-PL" dirty="0"/>
          </a:p>
          <a:p>
            <a:pPr algn="just"/>
            <a:r>
              <a:rPr lang="pl-PL" dirty="0"/>
              <a:t>Andrzej Wojewoda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b="1" dirty="0"/>
              <a:t>Obsługa biura: Aneta Mokrzycka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CB9F7CB-1DB3-49BD-FBCB-04E643757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686301"/>
            <a:ext cx="4814318" cy="154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80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6EF0D2-0B9C-730B-3676-18B4E20D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RADA DZIELNICY POGÓRZE - STATYSTYKI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309B32-E090-80A8-EC90-DF413503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485" y="2307771"/>
            <a:ext cx="9601200" cy="3581400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		</a:t>
            </a:r>
            <a:r>
              <a:rPr lang="pl-PL" b="1" dirty="0"/>
              <a:t>SESJI	(8. SESJA 3 CZERWCA 2025 ROKU)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dirty="0"/>
              <a:t>		</a:t>
            </a:r>
            <a:r>
              <a:rPr lang="pl-PL" b="1" dirty="0"/>
              <a:t>PODJĘTYCH UCHWAŁ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C39FD5E5-20F0-AB5A-97CF-986FC024D8C0}"/>
              </a:ext>
            </a:extLst>
          </p:cNvPr>
          <p:cNvSpPr/>
          <p:nvPr/>
        </p:nvSpPr>
        <p:spPr>
          <a:xfrm>
            <a:off x="1077686" y="2171700"/>
            <a:ext cx="1600200" cy="16002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0" b="1" dirty="0"/>
              <a:t>7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8D28905A-D40F-96D1-7447-C5787E579B41}"/>
              </a:ext>
            </a:extLst>
          </p:cNvPr>
          <p:cNvSpPr/>
          <p:nvPr/>
        </p:nvSpPr>
        <p:spPr>
          <a:xfrm>
            <a:off x="1077686" y="4288971"/>
            <a:ext cx="1600200" cy="16002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200" b="1" dirty="0"/>
              <a:t>18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756F211-A9C8-2970-8C01-88E757C79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996" y="4622990"/>
            <a:ext cx="4814318" cy="154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92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DBEE8-9D3C-AE36-60C6-D79B9E09A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A9BDD2-E421-0473-7592-270B5A8AC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ZARZĄD DZIELNICY POGÓRZE - STATYSTYKI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4283DA-6452-C14E-3ECF-447617F67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485" y="2307771"/>
            <a:ext cx="9601200" cy="3581400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		</a:t>
            </a:r>
            <a:r>
              <a:rPr lang="pl-PL" b="1" dirty="0"/>
              <a:t>POSIEDZEŃ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dirty="0"/>
              <a:t>		</a:t>
            </a:r>
            <a:r>
              <a:rPr lang="pl-PL" b="1" dirty="0"/>
              <a:t>PODJĘTYCH UCHWAŁ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E7DD2980-63F5-D39C-16F9-21D60D8947C5}"/>
              </a:ext>
            </a:extLst>
          </p:cNvPr>
          <p:cNvSpPr/>
          <p:nvPr/>
        </p:nvSpPr>
        <p:spPr>
          <a:xfrm>
            <a:off x="1077686" y="2171700"/>
            <a:ext cx="1600200" cy="16002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500" b="1" dirty="0"/>
              <a:t>17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C2F66353-6655-9C25-5375-D4DCA4B3B3F3}"/>
              </a:ext>
            </a:extLst>
          </p:cNvPr>
          <p:cNvSpPr/>
          <p:nvPr/>
        </p:nvSpPr>
        <p:spPr>
          <a:xfrm>
            <a:off x="1077686" y="4288971"/>
            <a:ext cx="1600200" cy="16002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500" b="1" dirty="0"/>
              <a:t>17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26293EE-EC78-9BA3-8BB2-74C025CA2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996" y="4851589"/>
            <a:ext cx="4814318" cy="154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79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3173AB-8734-3CA6-8B68-1027715A1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4" y="1834760"/>
            <a:ext cx="9612971" cy="2852737"/>
          </a:xfrm>
        </p:spPr>
        <p:txBody>
          <a:bodyPr>
            <a:normAutofit fontScale="90000"/>
          </a:bodyPr>
          <a:lstStyle/>
          <a:p>
            <a:r>
              <a:rPr lang="pl-PL" dirty="0"/>
              <a:t>Wydarzenia</a:t>
            </a:r>
            <a:br>
              <a:rPr lang="pl-PL" dirty="0"/>
            </a:br>
            <a:r>
              <a:rPr lang="pl-PL" dirty="0"/>
              <a:t>z działalności</a:t>
            </a:r>
            <a:br>
              <a:rPr lang="pl-PL" dirty="0"/>
            </a:br>
            <a:r>
              <a:rPr lang="pl-PL" dirty="0"/>
              <a:t>rady dzielnicy pogórze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9CB4ABA-7753-BA16-A112-FB9425B1C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6733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283C-C4E2-3830-4572-E001EDF32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661562-E377-1A66-0340-1BF7938FF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/>
              <a:t>10 CZERWCA 2024 ROKU:</a:t>
            </a:r>
            <a:br>
              <a:rPr lang="pl-PL" dirty="0"/>
            </a:br>
            <a:r>
              <a:rPr lang="pl-PL" dirty="0"/>
              <a:t>I SESJA RADY DZIELNICY POGÓRZE</a:t>
            </a:r>
          </a:p>
        </p:txBody>
      </p:sp>
      <p:pic>
        <p:nvPicPr>
          <p:cNvPr id="6" name="Symbol zastępczy zawartości 5" descr="Obraz zawierający ubrania, osoba, obuwie, uśmiech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3920210-C293-2C2C-91B3-015242BBF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4400" y="1988699"/>
            <a:ext cx="5283200" cy="3962400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B242DAA-0038-E77B-E10B-0A6E274A5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999" y="5706170"/>
            <a:ext cx="2900761" cy="93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53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7ECE6-F742-5F6A-F241-CF404EAA7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80368F-D590-C334-2C7C-6BD943594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/>
              <a:t>20 CZERWCA 2024 ROKU:</a:t>
            </a:r>
            <a:br>
              <a:rPr lang="pl-PL" dirty="0"/>
            </a:br>
            <a:r>
              <a:rPr lang="pl-PL" sz="2800" dirty="0"/>
              <a:t>DOKONANIE WYBORU II WICEPRZEWODNICZĄCEGO ZARZĄDU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42B1D16-C59E-83D4-CCF3-8962EE043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999" y="5706170"/>
            <a:ext cx="2900761" cy="933443"/>
          </a:xfrm>
          <a:prstGeom prst="rect">
            <a:avLst/>
          </a:prstGeom>
        </p:spPr>
      </p:pic>
      <p:pic>
        <p:nvPicPr>
          <p:cNvPr id="6" name="Symbol zastępczy zawartości 5" descr="Obraz zawierający ubrania, na wolnym powietrzu, obuwie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AAB666C-02CD-A65D-6407-134C34FA2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26416" y="1970314"/>
            <a:ext cx="3291568" cy="4388757"/>
          </a:xfrm>
        </p:spPr>
      </p:pic>
    </p:spTree>
    <p:extLst>
      <p:ext uri="{BB962C8B-B14F-4D97-AF65-F5344CB8AC3E}">
        <p14:creationId xmlns:p14="http://schemas.microsoft.com/office/powerpoint/2010/main" val="990584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9B57C-2D92-E8C6-C415-9C784BDCD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8511CAE-6AAD-4026-90B0-6917258C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CF08233-6C4A-736A-54AD-F00DD1706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b="1" cap="all"/>
              <a:t>31 SIERPNIA 2024 ROKU:</a:t>
            </a:r>
            <a:br>
              <a:rPr lang="en-US" sz="3300" cap="all"/>
            </a:br>
            <a:r>
              <a:rPr lang="en-US" sz="3300" cap="all"/>
              <a:t>FESTYN INTEGRACYJNY DLA MIESZKAŃCÓW – POŻEGNANIE LATA</a:t>
            </a: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7388763A-4025-4433-A72C-457FC3763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Obraz zawierający na wolnym powietrzu, niebo, trawa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A8D5227-9B17-3924-7BC8-82095BA0C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5106" b="18542"/>
          <a:stretch/>
        </p:blipFill>
        <p:spPr>
          <a:xfrm>
            <a:off x="1379023" y="1544967"/>
            <a:ext cx="2749177" cy="1699064"/>
          </a:xfrm>
          <a:prstGeom prst="rect">
            <a:avLst/>
          </a:prstGeom>
        </p:spPr>
      </p:pic>
      <p:pic>
        <p:nvPicPr>
          <p:cNvPr id="14" name="Obraz 13" descr="Obraz zawierający instrument muzyczny, koncert, gitara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81F8EE0-58EB-B4C4-93FE-974D8CD0F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023" y="3631749"/>
            <a:ext cx="2749177" cy="2061882"/>
          </a:xfrm>
          <a:prstGeom prst="rect">
            <a:avLst/>
          </a:prstGeom>
        </p:spPr>
      </p:pic>
      <p:sp>
        <p:nvSpPr>
          <p:cNvPr id="27" name="Freeform 6">
            <a:extLst>
              <a:ext uri="{FF2B5EF4-FFF2-40B4-BE49-F238E27FC236}">
                <a16:creationId xmlns:a16="http://schemas.microsoft.com/office/drawing/2014/main" id="{8A2DFE20-1EAE-45A9-AD16-D4DBD0AB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10" name="Obraz 9" descr="Obraz zawierający niebo, na wolnym powietrzu, ubrania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15CE749-2B0B-8E76-5715-29BAEABAA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068" y="1362772"/>
            <a:ext cx="2749177" cy="206188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4E2F304-6DC7-D6A6-4DF4-EF1FF0782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068" y="4223573"/>
            <a:ext cx="2749177" cy="8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87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25564-B132-015E-74D5-123B9BE51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C30A01-FE87-826E-42E4-BB3708905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/>
              <a:t>14 GRUDNIA 2024 ROKU:</a:t>
            </a:r>
            <a:br>
              <a:rPr lang="pl-PL" dirty="0"/>
            </a:br>
            <a:r>
              <a:rPr lang="pl-PL" sz="3500" dirty="0"/>
              <a:t>ORGANIZACJA WIGILII DLA MIESZKAŃCÓW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A62109B-BA0B-93B6-37A9-B9275C4F6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971" y="5817765"/>
            <a:ext cx="2672160" cy="859881"/>
          </a:xfrm>
          <a:prstGeom prst="rect">
            <a:avLst/>
          </a:prstGeom>
        </p:spPr>
      </p:pic>
      <p:pic>
        <p:nvPicPr>
          <p:cNvPr id="12" name="Symbol zastępczy zawartości 11" descr="Obraz zawierający osoba, ubrania, ścian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8B6C816-3EB7-5410-F2EA-A6642868F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16372" y="4762157"/>
            <a:ext cx="4028476" cy="1812814"/>
          </a:xfrm>
        </p:spPr>
      </p:pic>
      <p:pic>
        <p:nvPicPr>
          <p:cNvPr id="14" name="Obraz 13" descr="Obraz zawierający ubrania, osoba, kobieta, człowi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D37D980-9A08-4D3B-5754-6209B0083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07" y="1762622"/>
            <a:ext cx="5275442" cy="2373949"/>
          </a:xfrm>
          <a:prstGeom prst="rect">
            <a:avLst/>
          </a:prstGeom>
        </p:spPr>
      </p:pic>
      <p:pic>
        <p:nvPicPr>
          <p:cNvPr id="16" name="Obraz 15" descr="Obraz zawierający ubrania, osoba, zegar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023CE27-E4DE-CE7F-9512-78D90272A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151" y="1789315"/>
            <a:ext cx="4256642" cy="2845644"/>
          </a:xfrm>
          <a:prstGeom prst="rect">
            <a:avLst/>
          </a:prstGeom>
        </p:spPr>
      </p:pic>
      <p:pic>
        <p:nvPicPr>
          <p:cNvPr id="18" name="Obraz 17" descr="Obraz zawierający ubrania, osoba, w pomieszczeniu, choi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6F6CF0B-9050-8BDD-7B1F-38905D82B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209" y="4332216"/>
            <a:ext cx="4256642" cy="191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94915"/>
      </p:ext>
    </p:extLst>
  </p:cSld>
  <p:clrMapOvr>
    <a:masterClrMapping/>
  </p:clrMapOvr>
</p:sld>
</file>

<file path=ppt/theme/theme1.xml><?xml version="1.0" encoding="utf-8"?>
<a:theme xmlns:a="http://schemas.openxmlformats.org/drawingml/2006/main" name="Przycinanie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Przycinanie</Template>
  <TotalTime>137</TotalTime>
  <Words>211</Words>
  <Application>Microsoft Office PowerPoint</Application>
  <PresentationFormat>Panoramiczny</PresentationFormat>
  <Paragraphs>48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8" baseType="lpstr">
      <vt:lpstr>Franklin Gothic Book</vt:lpstr>
      <vt:lpstr>Przycinanie</vt:lpstr>
      <vt:lpstr>Sprawozdanie z pracy rady dzielnicy pogórze</vt:lpstr>
      <vt:lpstr>SKŁAD RADY DZIELNICY POGÓRZE</vt:lpstr>
      <vt:lpstr>RADA DZIELNICY POGÓRZE - STATYSTYKI</vt:lpstr>
      <vt:lpstr>ZARZĄD DZIELNICY POGÓRZE - STATYSTYKI</vt:lpstr>
      <vt:lpstr>Wydarzenia z działalności rady dzielnicy pogórze</vt:lpstr>
      <vt:lpstr>10 CZERWCA 2024 ROKU: I SESJA RADY DZIELNICY POGÓRZE</vt:lpstr>
      <vt:lpstr>20 CZERWCA 2024 ROKU: DOKONANIE WYBORU II WICEPRZEWODNICZĄCEGO ZARZĄDU</vt:lpstr>
      <vt:lpstr>31 SIERPNIA 2024 ROKU: FESTYN INTEGRACYJNY DLA MIESZKAŃCÓW – POŻEGNANIE LATA</vt:lpstr>
      <vt:lpstr>14 GRUDNIA 2024 ROKU: ORGANIZACJA WIGILII DLA MIESZKAŃCÓW</vt:lpstr>
      <vt:lpstr>14 STYCZNIA 2025 ROKU: V SESJA RADY DZIELNICY POGÓRZE</vt:lpstr>
      <vt:lpstr>12 KWIETNIA 2025 ROKU: AKCJA SPRZĄTANIA POGÓRZA W RAMACH DNIA ZIEMI</vt:lpstr>
      <vt:lpstr>PROCES KONSULTACYJNY ZAMIERZEŃ INWESTYCYJNO – REMONTOWYCH NA LATA 2026 - 2029</vt:lpstr>
      <vt:lpstr>UDZIAŁ W LICZNYCH WYDARZENIACH MIEJSKICH</vt:lpstr>
      <vt:lpstr>UDZIAŁ W LICZNYCH WYDARZENIACH MIEJSKICH</vt:lpstr>
      <vt:lpstr>ZAPRASZAMY NA PIKNIK Z OKAZJI DNIA DZIECKA!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Damian Chmielewski</dc:creator>
  <cp:lastModifiedBy>Damian Chmielewski</cp:lastModifiedBy>
  <cp:revision>1</cp:revision>
  <dcterms:created xsi:type="dcterms:W3CDTF">2025-05-15T17:03:28Z</dcterms:created>
  <dcterms:modified xsi:type="dcterms:W3CDTF">2025-05-26T16:59:58Z</dcterms:modified>
</cp:coreProperties>
</file>